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2.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00" r:id="rId2"/>
    <p:sldMasterId id="2147484133" r:id="rId3"/>
  </p:sldMasterIdLst>
  <p:notesMasterIdLst>
    <p:notesMasterId r:id="rId30"/>
  </p:notesMasterIdLst>
  <p:handoutMasterIdLst>
    <p:handoutMasterId r:id="rId31"/>
  </p:handoutMasterIdLst>
  <p:sldIdLst>
    <p:sldId id="806" r:id="rId4"/>
    <p:sldId id="902" r:id="rId5"/>
    <p:sldId id="900" r:id="rId6"/>
    <p:sldId id="733" r:id="rId7"/>
    <p:sldId id="901" r:id="rId8"/>
    <p:sldId id="813" r:id="rId9"/>
    <p:sldId id="814" r:id="rId10"/>
    <p:sldId id="904" r:id="rId11"/>
    <p:sldId id="808" r:id="rId12"/>
    <p:sldId id="905" r:id="rId13"/>
    <p:sldId id="777" r:id="rId14"/>
    <p:sldId id="787" r:id="rId15"/>
    <p:sldId id="784" r:id="rId16"/>
    <p:sldId id="778" r:id="rId17"/>
    <p:sldId id="779" r:id="rId18"/>
    <p:sldId id="896" r:id="rId19"/>
    <p:sldId id="895" r:id="rId20"/>
    <p:sldId id="907" r:id="rId21"/>
    <p:sldId id="911" r:id="rId22"/>
    <p:sldId id="897" r:id="rId23"/>
    <p:sldId id="799" r:id="rId24"/>
    <p:sldId id="910" r:id="rId25"/>
    <p:sldId id="899" r:id="rId26"/>
    <p:sldId id="811" r:id="rId27"/>
    <p:sldId id="790" r:id="rId28"/>
    <p:sldId id="792" r:id="rId29"/>
  </p:sldIdLst>
  <p:sldSz cx="24384000" cy="13716000"/>
  <p:notesSz cx="6950075" cy="9236075"/>
  <p:defaultTextStyle>
    <a:lvl1pPr algn="ctr" defTabSz="825500">
      <a:defRPr sz="5000">
        <a:latin typeface="+mn-lt"/>
        <a:ea typeface="+mn-ea"/>
        <a:cs typeface="+mn-cs"/>
        <a:sym typeface="Helvetica Light"/>
      </a:defRPr>
    </a:lvl1pPr>
    <a:lvl2pPr indent="228600" algn="ctr" defTabSz="825500">
      <a:defRPr sz="5000">
        <a:latin typeface="+mn-lt"/>
        <a:ea typeface="+mn-ea"/>
        <a:cs typeface="+mn-cs"/>
        <a:sym typeface="Helvetica Light"/>
      </a:defRPr>
    </a:lvl2pPr>
    <a:lvl3pPr indent="457200" algn="ctr" defTabSz="825500">
      <a:defRPr sz="5000">
        <a:latin typeface="+mn-lt"/>
        <a:ea typeface="+mn-ea"/>
        <a:cs typeface="+mn-cs"/>
        <a:sym typeface="Helvetica Light"/>
      </a:defRPr>
    </a:lvl3pPr>
    <a:lvl4pPr indent="685800" algn="ctr" defTabSz="825500">
      <a:defRPr sz="5000">
        <a:latin typeface="+mn-lt"/>
        <a:ea typeface="+mn-ea"/>
        <a:cs typeface="+mn-cs"/>
        <a:sym typeface="Helvetica Light"/>
      </a:defRPr>
    </a:lvl4pPr>
    <a:lvl5pPr indent="914400" algn="ctr" defTabSz="825500">
      <a:defRPr sz="5000">
        <a:latin typeface="+mn-lt"/>
        <a:ea typeface="+mn-ea"/>
        <a:cs typeface="+mn-cs"/>
        <a:sym typeface="Helvetica Light"/>
      </a:defRPr>
    </a:lvl5pPr>
    <a:lvl6pPr indent="1143000" algn="ctr" defTabSz="825500">
      <a:defRPr sz="5000">
        <a:latin typeface="+mn-lt"/>
        <a:ea typeface="+mn-ea"/>
        <a:cs typeface="+mn-cs"/>
        <a:sym typeface="Helvetica Light"/>
      </a:defRPr>
    </a:lvl6pPr>
    <a:lvl7pPr indent="1371600" algn="ctr" defTabSz="825500">
      <a:defRPr sz="5000">
        <a:latin typeface="+mn-lt"/>
        <a:ea typeface="+mn-ea"/>
        <a:cs typeface="+mn-cs"/>
        <a:sym typeface="Helvetica Light"/>
      </a:defRPr>
    </a:lvl7pPr>
    <a:lvl8pPr indent="1600200" algn="ctr" defTabSz="825500">
      <a:defRPr sz="5000">
        <a:latin typeface="+mn-lt"/>
        <a:ea typeface="+mn-ea"/>
        <a:cs typeface="+mn-cs"/>
        <a:sym typeface="Helvetica Light"/>
      </a:defRPr>
    </a:lvl8pPr>
    <a:lvl9pPr indent="1828800" algn="ctr" defTabSz="825500">
      <a:defRPr sz="5000">
        <a:latin typeface="+mn-lt"/>
        <a:ea typeface="+mn-ea"/>
        <a:cs typeface="+mn-cs"/>
        <a:sym typeface="Helvetica Light"/>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7B3E"/>
    <a:srgbClr val="6D235D"/>
    <a:srgbClr val="BA3C9F"/>
    <a:srgbClr val="F67C2E"/>
    <a:srgbClr val="4014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FBF9C5-52FF-419E-A89C-19EDD1E68AA7}" v="8" dt="2026-06-29T21:44:47.03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4670"/>
  </p:normalViewPr>
  <p:slideViewPr>
    <p:cSldViewPr snapToGrid="0">
      <p:cViewPr varScale="1">
        <p:scale>
          <a:sx n="48" d="100"/>
          <a:sy n="48" d="100"/>
        </p:scale>
        <p:origin x="1120" y="192"/>
      </p:cViewPr>
      <p:guideLst>
        <p:guide orient="horz" pos="4320"/>
        <p:guide pos="76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11699" cy="461804"/>
          </a:xfrm>
          <a:prstGeom prst="rect">
            <a:avLst/>
          </a:prstGeom>
        </p:spPr>
        <p:txBody>
          <a:bodyPr vert="horz" lIns="92440" tIns="46221" rIns="92440" bIns="46221" rtlCol="0"/>
          <a:lstStyle>
            <a:lvl1pPr algn="l">
              <a:defRPr sz="1200"/>
            </a:lvl1pPr>
          </a:lstStyle>
          <a:p>
            <a:endParaRPr lang="en-US"/>
          </a:p>
        </p:txBody>
      </p:sp>
      <p:sp>
        <p:nvSpPr>
          <p:cNvPr id="3" name="Date Placeholder 2"/>
          <p:cNvSpPr>
            <a:spLocks noGrp="1"/>
          </p:cNvSpPr>
          <p:nvPr>
            <p:ph type="dt" sz="quarter" idx="1"/>
          </p:nvPr>
        </p:nvSpPr>
        <p:spPr>
          <a:xfrm>
            <a:off x="3936771" y="0"/>
            <a:ext cx="3011699" cy="461804"/>
          </a:xfrm>
          <a:prstGeom prst="rect">
            <a:avLst/>
          </a:prstGeom>
        </p:spPr>
        <p:txBody>
          <a:bodyPr vert="horz" lIns="92440" tIns="46221" rIns="92440" bIns="46221" rtlCol="0"/>
          <a:lstStyle>
            <a:lvl1pPr algn="r">
              <a:defRPr sz="1200"/>
            </a:lvl1pPr>
          </a:lstStyle>
          <a:p>
            <a:fld id="{113F3378-3204-6643-957F-108EB687B734}" type="datetimeFigureOut">
              <a:rPr lang="en-US" smtClean="0"/>
              <a:pPr/>
              <a:t>8/13/26</a:t>
            </a:fld>
            <a:endParaRPr lang="en-US"/>
          </a:p>
        </p:txBody>
      </p:sp>
      <p:sp>
        <p:nvSpPr>
          <p:cNvPr id="4" name="Footer Placeholder 3"/>
          <p:cNvSpPr>
            <a:spLocks noGrp="1"/>
          </p:cNvSpPr>
          <p:nvPr>
            <p:ph type="ftr" sz="quarter" idx="2"/>
          </p:nvPr>
        </p:nvSpPr>
        <p:spPr>
          <a:xfrm>
            <a:off x="3" y="8772670"/>
            <a:ext cx="3011699" cy="461804"/>
          </a:xfrm>
          <a:prstGeom prst="rect">
            <a:avLst/>
          </a:prstGeom>
        </p:spPr>
        <p:txBody>
          <a:bodyPr vert="horz" lIns="92440" tIns="46221" rIns="92440" bIns="46221" rtlCol="0" anchor="b"/>
          <a:lstStyle>
            <a:lvl1pPr algn="l">
              <a:defRPr sz="1200"/>
            </a:lvl1pPr>
          </a:lstStyle>
          <a:p>
            <a:endParaRPr lang="en-US"/>
          </a:p>
        </p:txBody>
      </p:sp>
      <p:sp>
        <p:nvSpPr>
          <p:cNvPr id="5" name="Slide Number Placeholder 4"/>
          <p:cNvSpPr>
            <a:spLocks noGrp="1"/>
          </p:cNvSpPr>
          <p:nvPr>
            <p:ph type="sldNum" sz="quarter" idx="3"/>
          </p:nvPr>
        </p:nvSpPr>
        <p:spPr>
          <a:xfrm>
            <a:off x="3936771" y="8772670"/>
            <a:ext cx="3011699" cy="461804"/>
          </a:xfrm>
          <a:prstGeom prst="rect">
            <a:avLst/>
          </a:prstGeom>
        </p:spPr>
        <p:txBody>
          <a:bodyPr vert="horz" lIns="92440" tIns="46221" rIns="92440" bIns="46221" rtlCol="0" anchor="b"/>
          <a:lstStyle>
            <a:lvl1pPr algn="r">
              <a:defRPr sz="1200"/>
            </a:lvl1pPr>
          </a:lstStyle>
          <a:p>
            <a:fld id="{8BB6599E-6243-7447-AF72-F5D5545026B7}" type="slidenum">
              <a:rPr lang="en-US" smtClean="0"/>
              <a:pPr/>
              <a:t>‹#›</a:t>
            </a:fld>
            <a:endParaRPr lang="en-US"/>
          </a:p>
        </p:txBody>
      </p:sp>
    </p:spTree>
    <p:extLst>
      <p:ext uri="{BB962C8B-B14F-4D97-AF65-F5344CB8AC3E}">
        <p14:creationId xmlns:p14="http://schemas.microsoft.com/office/powerpoint/2010/main" val="25642866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27" name="Shape 527"/>
          <p:cNvSpPr>
            <a:spLocks noGrp="1" noRot="1" noChangeAspect="1"/>
          </p:cNvSpPr>
          <p:nvPr>
            <p:ph type="sldImg"/>
          </p:nvPr>
        </p:nvSpPr>
        <p:spPr>
          <a:xfrm>
            <a:off x="398463" y="693738"/>
            <a:ext cx="6153150" cy="3462337"/>
          </a:xfrm>
          <a:prstGeom prst="rect">
            <a:avLst/>
          </a:prstGeom>
        </p:spPr>
        <p:txBody>
          <a:bodyPr lIns="92440" tIns="46221" rIns="92440" bIns="46221"/>
          <a:lstStyle/>
          <a:p>
            <a:pPr lvl="0"/>
            <a:endParaRPr/>
          </a:p>
        </p:txBody>
      </p:sp>
      <p:sp>
        <p:nvSpPr>
          <p:cNvPr id="528" name="Shape 528"/>
          <p:cNvSpPr>
            <a:spLocks noGrp="1"/>
          </p:cNvSpPr>
          <p:nvPr>
            <p:ph type="body" sz="quarter" idx="1"/>
          </p:nvPr>
        </p:nvSpPr>
        <p:spPr>
          <a:xfrm>
            <a:off x="926677" y="4387137"/>
            <a:ext cx="5096722" cy="4156234"/>
          </a:xfrm>
          <a:prstGeom prst="rect">
            <a:avLst/>
          </a:prstGeom>
        </p:spPr>
        <p:txBody>
          <a:bodyPr lIns="92440" tIns="46221" rIns="92440" bIns="46221"/>
          <a:lstStyle/>
          <a:p>
            <a:pPr lvl="0"/>
            <a:endParaRPr/>
          </a:p>
        </p:txBody>
      </p:sp>
    </p:spTree>
    <p:extLst>
      <p:ext uri="{BB962C8B-B14F-4D97-AF65-F5344CB8AC3E}">
        <p14:creationId xmlns:p14="http://schemas.microsoft.com/office/powerpoint/2010/main" val="2474552658"/>
      </p:ext>
    </p:extLst>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anada.ca/en/public-health/services/health-promotion/childhood-adolescence/programs-initiatives/fetal-alcohol-spectrum-disorder-fasd/publications/canadian-perspectives.htm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682625"/>
            <a:ext cx="6051550" cy="3405188"/>
          </a:xfrm>
        </p:spPr>
      </p:sp>
      <p:sp>
        <p:nvSpPr>
          <p:cNvPr id="3" name="Notes Placeholder 2"/>
          <p:cNvSpPr>
            <a:spLocks noGrp="1"/>
          </p:cNvSpPr>
          <p:nvPr>
            <p:ph type="body" idx="1"/>
          </p:nvPr>
        </p:nvSpPr>
        <p:spPr/>
        <p:txBody>
          <a:bodyPr/>
          <a:lstStyle/>
          <a:p>
            <a:pPr>
              <a:spcBef>
                <a:spcPct val="0"/>
              </a:spcBef>
              <a:buFontTx/>
              <a:buNone/>
            </a:pPr>
            <a:r>
              <a:rPr lang="en-US" altLang="en-US" sz="1200">
                <a:latin typeface="Arial" panose="020B0604020202020204" pitchFamily="34" charset="0"/>
                <a:cs typeface="Arial" panose="020B0604020202020204" pitchFamily="34" charset="0"/>
              </a:rPr>
              <a:t>Ask group: </a:t>
            </a:r>
          </a:p>
          <a:p>
            <a:pPr>
              <a:spcBef>
                <a:spcPct val="0"/>
              </a:spcBef>
              <a:buFontTx/>
              <a:buNone/>
            </a:pPr>
            <a:r>
              <a:rPr lang="en-US" altLang="en-US" sz="1200">
                <a:latin typeface="Arial" panose="020B0604020202020204" pitchFamily="34" charset="0"/>
                <a:cs typeface="Arial" panose="020B0604020202020204" pitchFamily="34" charset="0"/>
              </a:rPr>
              <a:t>If they ever plan to drink and/or have sex?</a:t>
            </a:r>
          </a:p>
          <a:p>
            <a:pPr>
              <a:spcBef>
                <a:spcPct val="0"/>
              </a:spcBef>
              <a:buFontTx/>
              <a:buNone/>
            </a:pPr>
            <a:r>
              <a:rPr lang="en-US" altLang="en-US" sz="1200">
                <a:latin typeface="Arial" panose="020B0604020202020204" pitchFamily="34" charset="0"/>
                <a:cs typeface="Arial" panose="020B0604020202020204" pitchFamily="34" charset="0"/>
              </a:rPr>
              <a:t>Ask if they have heard of FASD… let them know they will have an idea of this by the end of the conversation. </a:t>
            </a:r>
          </a:p>
        </p:txBody>
      </p:sp>
    </p:spTree>
    <p:extLst>
      <p:ext uri="{BB962C8B-B14F-4D97-AF65-F5344CB8AC3E}">
        <p14:creationId xmlns:p14="http://schemas.microsoft.com/office/powerpoint/2010/main" val="1330477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4813" y="696913"/>
            <a:ext cx="6196012" cy="3484562"/>
          </a:xfrm>
        </p:spPr>
      </p:sp>
      <p:sp>
        <p:nvSpPr>
          <p:cNvPr id="3" name="Notes Placeholder 2"/>
          <p:cNvSpPr>
            <a:spLocks noGrp="1"/>
          </p:cNvSpPr>
          <p:nvPr>
            <p:ph type="body" idx="1"/>
          </p:nvPr>
        </p:nvSpPr>
        <p:spPr/>
        <p:txBody>
          <a:bodyPr/>
          <a:lstStyle/>
          <a:p>
            <a:pPr>
              <a:lnSpc>
                <a:spcPct val="115000"/>
              </a:lnSpc>
              <a:spcBef>
                <a:spcPct val="0"/>
              </a:spcBef>
              <a:buFontTx/>
              <a:buNone/>
            </a:pPr>
            <a:r>
              <a:rPr lang="en-US" altLang="en-US" sz="2400">
                <a:solidFill>
                  <a:srgbClr val="FF0000"/>
                </a:solidFill>
                <a:latin typeface="Calibri" charset="0"/>
                <a:ea typeface="Calibri" charset="0"/>
                <a:cs typeface="Calibri" charset="0"/>
                <a:sym typeface="Calibri" charset="0"/>
              </a:rPr>
              <a:t>The most effective way to be safe from the harming effect of alcohol is to not use it at all.</a:t>
            </a:r>
          </a:p>
          <a:p>
            <a:pPr>
              <a:lnSpc>
                <a:spcPct val="115000"/>
              </a:lnSpc>
              <a:spcBef>
                <a:spcPct val="0"/>
              </a:spcBef>
              <a:buFontTx/>
              <a:buNone/>
            </a:pPr>
            <a:r>
              <a:rPr lang="en-US" altLang="en-US" sz="2400">
                <a:latin typeface="Calibri" charset="0"/>
                <a:ea typeface="Calibri" charset="0"/>
                <a:cs typeface="Calibri" charset="0"/>
                <a:sym typeface="Calibri" charset="0"/>
              </a:rPr>
              <a:t>However, this isn’t always a choice that people can or want to make, so we need to think about ways to reduce harm when using alcohol.  </a:t>
            </a:r>
          </a:p>
        </p:txBody>
      </p:sp>
    </p:spTree>
    <p:extLst>
      <p:ext uri="{BB962C8B-B14F-4D97-AF65-F5344CB8AC3E}">
        <p14:creationId xmlns:p14="http://schemas.microsoft.com/office/powerpoint/2010/main" val="1309787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3738"/>
            <a:ext cx="6153150" cy="3462337"/>
          </a:xfrm>
        </p:spPr>
      </p:sp>
      <p:sp>
        <p:nvSpPr>
          <p:cNvPr id="3" name="Notes Placeholder 2"/>
          <p:cNvSpPr>
            <a:spLocks noGrp="1"/>
          </p:cNvSpPr>
          <p:nvPr>
            <p:ph type="body" idx="1"/>
          </p:nvPr>
        </p:nvSpPr>
        <p:spPr/>
        <p:txBody>
          <a:bodyPr/>
          <a:lstStyle/>
          <a:p>
            <a:pPr>
              <a:spcBef>
                <a:spcPct val="0"/>
              </a:spcBef>
              <a:buFontTx/>
              <a:buNone/>
            </a:pPr>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9665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6000" cy="3429000"/>
          </a:xfrm>
        </p:spPr>
      </p:sp>
      <p:sp>
        <p:nvSpPr>
          <p:cNvPr id="3" name="Notes Placeholder 2"/>
          <p:cNvSpPr>
            <a:spLocks noGrp="1"/>
          </p:cNvSpPr>
          <p:nvPr>
            <p:ph type="body" idx="1"/>
          </p:nvPr>
        </p:nvSpPr>
        <p:spPr/>
        <p:txBody>
          <a:bodyPr/>
          <a:lstStyle/>
          <a:p>
            <a:pPr>
              <a:spcBef>
                <a:spcPct val="0"/>
              </a:spcBef>
              <a:buFontTx/>
              <a:buNone/>
            </a:pPr>
            <a:r>
              <a:rPr lang="en-US" altLang="en-US" sz="1400">
                <a:latin typeface="Arial" panose="020B0604020202020204" pitchFamily="34" charset="0"/>
                <a:cs typeface="Arial" panose="020B0604020202020204" pitchFamily="34" charset="0"/>
              </a:rPr>
              <a:t>This slide reinforces that anyone can be at risk for many different reason of drinking during pregnancy.</a:t>
            </a:r>
          </a:p>
          <a:p>
            <a:pPr>
              <a:spcBef>
                <a:spcPct val="0"/>
              </a:spcBef>
              <a:buFontTx/>
              <a:buNone/>
            </a:pPr>
            <a:r>
              <a:rPr lang="en-US" altLang="en-US" sz="1400">
                <a:latin typeface="Arial" panose="020B0604020202020204" pitchFamily="34" charset="0"/>
                <a:cs typeface="Arial" panose="020B0604020202020204" pitchFamily="34" charset="0"/>
              </a:rPr>
              <a:t> It also shows this is not targeted at any group as some participants may have been exposed to bias towards culture or demographic. </a:t>
            </a:r>
          </a:p>
        </p:txBody>
      </p:sp>
    </p:spTree>
    <p:extLst>
      <p:ext uri="{BB962C8B-B14F-4D97-AF65-F5344CB8AC3E}">
        <p14:creationId xmlns:p14="http://schemas.microsoft.com/office/powerpoint/2010/main" val="861006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3738"/>
            <a:ext cx="6153150" cy="3462337"/>
          </a:xfrm>
        </p:spPr>
      </p:sp>
      <p:sp>
        <p:nvSpPr>
          <p:cNvPr id="3" name="Notes Placeholder 2"/>
          <p:cNvSpPr>
            <a:spLocks noGrp="1"/>
          </p:cNvSpPr>
          <p:nvPr>
            <p:ph type="body" idx="1"/>
          </p:nvPr>
        </p:nvSpPr>
        <p:spPr/>
        <p:txBody>
          <a:bodyPr/>
          <a:lstStyle/>
          <a:p>
            <a:pPr>
              <a:spcBef>
                <a:spcPct val="0"/>
              </a:spcBef>
              <a:buFontTx/>
              <a:buNone/>
            </a:pPr>
            <a:r>
              <a:rPr lang="en-US" altLang="en-US" sz="1200">
                <a:latin typeface="Arial" panose="020B0604020202020204" pitchFamily="34" charset="0"/>
                <a:cs typeface="Arial" panose="020B0604020202020204" pitchFamily="34" charset="0"/>
              </a:rPr>
              <a:t>Ask the group if they know how alcohol may affect a developing child.</a:t>
            </a:r>
          </a:p>
          <a:p>
            <a:pPr>
              <a:lnSpc>
                <a:spcPct val="115000"/>
              </a:lnSpc>
              <a:spcBef>
                <a:spcPct val="0"/>
              </a:spcBef>
              <a:buFontTx/>
              <a:buNone/>
            </a:pPr>
            <a:r>
              <a:rPr lang="en-US" altLang="en-US" sz="1200" b="1">
                <a:latin typeface="Arial" panose="020B0604020202020204" pitchFamily="34" charset="0"/>
                <a:ea typeface="Calibri" charset="0"/>
                <a:cs typeface="Arial" panose="020B0604020202020204" pitchFamily="34" charset="0"/>
                <a:sym typeface="Calibri" charset="0"/>
              </a:rPr>
              <a:t>The only cause of FASD is maternal alcohol use in pregnancy</a:t>
            </a:r>
          </a:p>
          <a:p>
            <a:pPr>
              <a:lnSpc>
                <a:spcPct val="115000"/>
              </a:lnSpc>
              <a:spcBef>
                <a:spcPct val="0"/>
              </a:spcBef>
              <a:buFontTx/>
              <a:buNone/>
            </a:pPr>
            <a:r>
              <a:rPr lang="en-US" altLang="en-US" sz="1200">
                <a:latin typeface="Arial" panose="020B0604020202020204" pitchFamily="34" charset="0"/>
                <a:ea typeface="Calibri" charset="0"/>
                <a:cs typeface="Arial" panose="020B0604020202020204" pitchFamily="34" charset="0"/>
                <a:sym typeface="Calibri" charset="0"/>
              </a:rPr>
              <a:t>- mothers share a blood connection with the fetus throughout gestation and therefore have the most significant impact on development through nutrition and lifestyle.</a:t>
            </a:r>
          </a:p>
          <a:p>
            <a:pPr>
              <a:spcBef>
                <a:spcPct val="0"/>
              </a:spcBef>
              <a:buFontTx/>
              <a:buNone/>
            </a:pPr>
            <a:endParaRPr lang="en-US" altLang="en-US"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623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6000" cy="3429000"/>
          </a:xfrm>
        </p:spPr>
      </p:sp>
      <p:sp>
        <p:nvSpPr>
          <p:cNvPr id="3" name="Notes Placeholder 2"/>
          <p:cNvSpPr>
            <a:spLocks noGrp="1"/>
          </p:cNvSpPr>
          <p:nvPr>
            <p:ph type="body" idx="1"/>
          </p:nvPr>
        </p:nvSpPr>
        <p:spPr/>
        <p:txBody>
          <a:bodyPr/>
          <a:lstStyle/>
          <a:p>
            <a:pPr>
              <a:spcBef>
                <a:spcPct val="0"/>
              </a:spcBef>
              <a:buFontTx/>
              <a:buNone/>
            </a:pPr>
            <a:endParaRPr lang="en-US" altLang="en-US">
              <a:latin typeface="Arial" panose="020B0604020202020204" pitchFamily="34" charset="0"/>
              <a:cs typeface="Arial" panose="020B0604020202020204" pitchFamily="34" charset="0"/>
            </a:endParaRPr>
          </a:p>
          <a:p>
            <a:pPr>
              <a:spcBef>
                <a:spcPct val="0"/>
              </a:spcBef>
              <a:buFontTx/>
              <a:buNone/>
            </a:pPr>
            <a:r>
              <a:rPr lang="en-US" altLang="en-US" sz="1600"/>
              <a:t>FASD:</a:t>
            </a:r>
          </a:p>
          <a:p>
            <a:pPr>
              <a:spcBef>
                <a:spcPct val="0"/>
              </a:spcBef>
              <a:buFontTx/>
              <a:buNone/>
            </a:pPr>
            <a:r>
              <a:rPr lang="en-US" altLang="en-US" sz="1600"/>
              <a:t>A diagnostic term used to describe the impacts on the brain and body of individuals PRE- </a:t>
            </a:r>
            <a:r>
              <a:rPr lang="en-US" altLang="en-US" sz="1600" err="1"/>
              <a:t>Natally</a:t>
            </a:r>
            <a:r>
              <a:rPr lang="en-US" altLang="en-US" sz="1600"/>
              <a:t> exposed to alcohol. </a:t>
            </a:r>
          </a:p>
          <a:p>
            <a:pPr>
              <a:spcBef>
                <a:spcPct val="0"/>
              </a:spcBef>
              <a:buFontTx/>
              <a:buNone/>
            </a:pPr>
            <a:endParaRPr lang="en-US" altLang="en-US" sz="1600"/>
          </a:p>
          <a:p>
            <a:pPr defTabSz="448818">
              <a:spcBef>
                <a:spcPct val="0"/>
              </a:spcBef>
              <a:defRPr/>
            </a:pPr>
            <a:endParaRPr lang="en-US" altLang="en-US" sz="1100">
              <a:latin typeface="Arial" panose="020B0604020202020204" pitchFamily="34" charset="0"/>
              <a:cs typeface="Arial" panose="020B0604020202020204" pitchFamily="34" charset="0"/>
            </a:endParaRPr>
          </a:p>
          <a:p>
            <a:pPr defTabSz="448818">
              <a:spcBef>
                <a:spcPct val="0"/>
              </a:spcBef>
              <a:defRPr/>
            </a:pPr>
            <a:endParaRPr lang="en-US" altLang="en-US" sz="1100" b="1">
              <a:latin typeface="Arial" panose="020B0604020202020204" pitchFamily="34" charset="0"/>
              <a:cs typeface="Arial" panose="020B0604020202020204" pitchFamily="34" charset="0"/>
            </a:endParaRPr>
          </a:p>
          <a:p>
            <a:pPr defTabSz="448818">
              <a:spcBef>
                <a:spcPct val="0"/>
              </a:spcBef>
              <a:defRPr/>
            </a:pPr>
            <a:r>
              <a:rPr lang="en-US" altLang="en-US" sz="1100">
                <a:latin typeface="Arial" panose="020B0604020202020204" pitchFamily="34" charset="0"/>
                <a:cs typeface="Arial" panose="020B0604020202020204" pitchFamily="34" charset="0"/>
              </a:rPr>
              <a:t>There can be a correlation from the effects of alcohol with the permanent damage done to a fetus in utero. </a:t>
            </a:r>
          </a:p>
          <a:p>
            <a:pPr defTabSz="448818">
              <a:spcBef>
                <a:spcPct val="0"/>
              </a:spcBef>
              <a:defRPr/>
            </a:pPr>
            <a:r>
              <a:rPr lang="en-US" altLang="en-US" sz="1100">
                <a:latin typeface="Arial" panose="020B0604020202020204" pitchFamily="34" charset="0"/>
                <a:cs typeface="Arial" panose="020B0604020202020204" pitchFamily="34" charset="0"/>
              </a:rPr>
              <a:t>This is </a:t>
            </a:r>
            <a:r>
              <a:rPr lang="en-US" altLang="en-US" sz="1100" b="1">
                <a:latin typeface="Arial" panose="020B0604020202020204" pitchFamily="34" charset="0"/>
                <a:cs typeface="Arial" panose="020B0604020202020204" pitchFamily="34" charset="0"/>
              </a:rPr>
              <a:t>a short-term effect </a:t>
            </a:r>
            <a:r>
              <a:rPr lang="en-US" altLang="en-US" sz="1100">
                <a:latin typeface="Arial" panose="020B0604020202020204" pitchFamily="34" charset="0"/>
                <a:cs typeface="Arial" panose="020B0604020202020204" pitchFamily="34" charset="0"/>
              </a:rPr>
              <a:t>while someone is intoxicated however, it can be chronic when the frontal cortex is impacted during fetal development. </a:t>
            </a:r>
            <a:endParaRPr lang="en-US" altLang="en-US" sz="1100" b="1">
              <a:latin typeface="Arial" panose="020B0604020202020204" pitchFamily="34" charset="0"/>
              <a:cs typeface="Arial" panose="020B0604020202020204" pitchFamily="34" charset="0"/>
            </a:endParaRPr>
          </a:p>
          <a:p>
            <a:pPr defTabSz="456748">
              <a:spcBef>
                <a:spcPct val="0"/>
              </a:spcBef>
              <a:defRPr/>
            </a:pPr>
            <a:r>
              <a:rPr lang="en-US" altLang="en-US" sz="1100">
                <a:latin typeface="Arial" panose="020B0604020202020204" pitchFamily="34" charset="0"/>
                <a:cs typeface="Arial" panose="020B0604020202020204" pitchFamily="34" charset="0"/>
              </a:rPr>
              <a:t> For example:</a:t>
            </a:r>
          </a:p>
          <a:p>
            <a:pPr defTabSz="456748">
              <a:spcBef>
                <a:spcPct val="0"/>
              </a:spcBef>
              <a:defRPr/>
            </a:pPr>
            <a:r>
              <a:rPr lang="en-US" altLang="en-US" sz="1100">
                <a:latin typeface="Arial" panose="020B0604020202020204" pitchFamily="34" charset="0"/>
                <a:cs typeface="Arial" panose="020B0604020202020204" pitchFamily="34" charset="0"/>
              </a:rPr>
              <a:t>Alcohol changes how the frontal cortex functions reducing inhibitions with a lower degree of impulse control. </a:t>
            </a:r>
          </a:p>
          <a:p>
            <a:pPr defTabSz="448818">
              <a:spcBef>
                <a:spcPct val="0"/>
              </a:spcBef>
              <a:defRPr/>
            </a:pPr>
            <a:r>
              <a:rPr lang="en-US" altLang="en-US" sz="1100">
                <a:latin typeface="Arial" panose="020B0604020202020204" pitchFamily="34" charset="0"/>
                <a:cs typeface="Arial" panose="020B0604020202020204" pitchFamily="34" charset="0"/>
              </a:rPr>
              <a:t>Just like the cerebellum is impacted while intoxicated and you will have challenges with coordination, if there is drinking during pregnancy, the cerebellum will have permanent damage.</a:t>
            </a:r>
          </a:p>
          <a:p>
            <a:pPr defTabSz="448818">
              <a:spcBef>
                <a:spcPct val="0"/>
              </a:spcBef>
              <a:defRPr/>
            </a:pPr>
            <a:r>
              <a:rPr lang="en-US" sz="1100" b="1">
                <a:latin typeface="Arial" panose="020B0604020202020204" pitchFamily="34" charset="0"/>
                <a:cs typeface="Arial" panose="020B0604020202020204" pitchFamily="34" charset="0"/>
              </a:rPr>
              <a:t>The same as:</a:t>
            </a:r>
          </a:p>
          <a:p>
            <a:pPr defTabSz="448818">
              <a:spcBef>
                <a:spcPct val="0"/>
              </a:spcBef>
              <a:defRPr/>
            </a:pPr>
            <a:r>
              <a:rPr lang="en-US" sz="1100">
                <a:latin typeface="Arial" panose="020B0604020202020204" pitchFamily="34" charset="0"/>
                <a:cs typeface="Arial" panose="020B0604020202020204" pitchFamily="34" charset="0"/>
              </a:rPr>
              <a:t>Cognitive function, that problem solving/planning/decision making/language and communication ability, attention/memory….</a:t>
            </a:r>
          </a:p>
          <a:p>
            <a:pPr defTabSz="448818">
              <a:spcBef>
                <a:spcPct val="0"/>
              </a:spcBef>
              <a:defRPr/>
            </a:pPr>
            <a:r>
              <a:rPr lang="en-US" sz="1100" b="1">
                <a:latin typeface="Arial" panose="020B0604020202020204" pitchFamily="34" charset="0"/>
                <a:cs typeface="Arial" panose="020B0604020202020204" pitchFamily="34" charset="0"/>
              </a:rPr>
              <a:t>ALL</a:t>
            </a:r>
            <a:r>
              <a:rPr lang="en-US" sz="1100">
                <a:latin typeface="Arial" panose="020B0604020202020204" pitchFamily="34" charset="0"/>
                <a:cs typeface="Arial" panose="020B0604020202020204" pitchFamily="34" charset="0"/>
              </a:rPr>
              <a:t> Short term effect while intoxicated..</a:t>
            </a:r>
          </a:p>
          <a:p>
            <a:pPr defTabSz="448818">
              <a:spcBef>
                <a:spcPct val="0"/>
              </a:spcBef>
              <a:defRPr/>
            </a:pPr>
            <a:endParaRPr lang="en-US" sz="1100">
              <a:latin typeface="Arial" panose="020B0604020202020204" pitchFamily="34" charset="0"/>
              <a:cs typeface="Arial" panose="020B0604020202020204" pitchFamily="34" charset="0"/>
            </a:endParaRPr>
          </a:p>
          <a:p>
            <a:pPr defTabSz="448818">
              <a:spcBef>
                <a:spcPct val="0"/>
              </a:spcBef>
              <a:defRPr/>
            </a:pPr>
            <a:r>
              <a:rPr lang="en-US" sz="1100" b="1">
                <a:latin typeface="Arial" panose="020B0604020202020204" pitchFamily="34" charset="0"/>
                <a:cs typeface="Arial" panose="020B0604020202020204" pitchFamily="34" charset="0"/>
              </a:rPr>
              <a:t>Permanent damage in FASD brain.</a:t>
            </a:r>
            <a:endParaRPr lang="en-US" sz="1100" b="1"/>
          </a:p>
          <a:p>
            <a:pPr defTabSz="448818">
              <a:spcBef>
                <a:spcPct val="0"/>
              </a:spcBef>
              <a:defRPr/>
            </a:pPr>
            <a:endParaRPr lang="en-US" altLang="en-US" sz="1100">
              <a:latin typeface="Arial" panose="020B0604020202020204" pitchFamily="34" charset="0"/>
              <a:cs typeface="Arial" panose="020B0604020202020204" pitchFamily="34" charset="0"/>
            </a:endParaRPr>
          </a:p>
          <a:p>
            <a:pPr>
              <a:spcBef>
                <a:spcPct val="0"/>
              </a:spcBef>
              <a:buFontTx/>
              <a:buNone/>
            </a:pPr>
            <a:endParaRPr lang="en-US" altLang="en-US" sz="1600"/>
          </a:p>
        </p:txBody>
      </p:sp>
    </p:spTree>
    <p:extLst>
      <p:ext uri="{BB962C8B-B14F-4D97-AF65-F5344CB8AC3E}">
        <p14:creationId xmlns:p14="http://schemas.microsoft.com/office/powerpoint/2010/main" val="1179252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03263"/>
            <a:ext cx="6257925" cy="3519487"/>
          </a:xfrm>
        </p:spPr>
      </p:sp>
      <p:sp>
        <p:nvSpPr>
          <p:cNvPr id="3" name="Notes Placeholder 2"/>
          <p:cNvSpPr>
            <a:spLocks noGrp="1"/>
          </p:cNvSpPr>
          <p:nvPr>
            <p:ph type="body" idx="1"/>
          </p:nvPr>
        </p:nvSpPr>
        <p:spPr/>
        <p:txBody>
          <a:bodyPr/>
          <a:lstStyle/>
          <a:p>
            <a:pPr>
              <a:lnSpc>
                <a:spcPct val="115000"/>
              </a:lnSpc>
              <a:spcBef>
                <a:spcPct val="0"/>
              </a:spcBef>
              <a:buFontTx/>
              <a:buNone/>
            </a:pPr>
            <a:endParaRPr lang="en-US" altLang="en-US" sz="2400">
              <a:latin typeface="Calibri" charset="0"/>
              <a:ea typeface="Calibri" charset="0"/>
              <a:cs typeface="Calibri" charset="0"/>
              <a:sym typeface="Calibri"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spcBef>
                <a:spcPct val="0"/>
              </a:spcBef>
              <a:buFontTx/>
              <a:buNone/>
            </a:pPr>
            <a:endParaRPr lang="en-US" altLang="en-US"/>
          </a:p>
        </p:txBody>
      </p:sp>
    </p:spTree>
    <p:extLst>
      <p:ext uri="{BB962C8B-B14F-4D97-AF65-F5344CB8AC3E}">
        <p14:creationId xmlns:p14="http://schemas.microsoft.com/office/powerpoint/2010/main" val="17698680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6000" cy="3429000"/>
          </a:xfrm>
        </p:spPr>
      </p:sp>
      <p:sp>
        <p:nvSpPr>
          <p:cNvPr id="3" name="Notes Placeholder 2"/>
          <p:cNvSpPr>
            <a:spLocks noGrp="1"/>
          </p:cNvSpPr>
          <p:nvPr>
            <p:ph type="body" idx="1"/>
          </p:nvPr>
        </p:nvSpPr>
        <p:spPr/>
        <p:txBody>
          <a:bodyPr/>
          <a:lstStyle/>
          <a:p>
            <a:pPr>
              <a:lnSpc>
                <a:spcPct val="115000"/>
              </a:lnSpc>
              <a:spcBef>
                <a:spcPct val="0"/>
              </a:spcBef>
              <a:buFontTx/>
              <a:buNone/>
            </a:pPr>
            <a:endParaRPr lang="en-US" altLang="en-US" sz="1200">
              <a:latin typeface="Calibri" charset="0"/>
              <a:ea typeface="Calibri" charset="0"/>
              <a:cs typeface="Calibri" charset="0"/>
              <a:sym typeface="Calibri" charset="0"/>
            </a:endParaRPr>
          </a:p>
          <a:p>
            <a:pPr marL="342900" marR="0" lvl="0" indent="-342900" algn="l" defTabSz="825500" rtl="0" eaLnBrk="1" fontAlgn="auto" latinLnBrk="1" hangingPunct="0">
              <a:lnSpc>
                <a:spcPct val="150000"/>
              </a:lnSpc>
              <a:spcBef>
                <a:spcPts val="0"/>
              </a:spcBef>
              <a:spcAft>
                <a:spcPts val="0"/>
              </a:spcAft>
              <a:buClrTx/>
              <a:buSzTx/>
              <a:buFont typeface="Arial" charset="0"/>
              <a:buChar char="•"/>
              <a:tabLst/>
              <a:defRPr/>
            </a:pP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MEMORY</a:t>
            </a:r>
            <a:r>
              <a:rPr kumimoji="0" lang="en-US" sz="12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 and </a:t>
            </a: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RECALL:   </a:t>
            </a:r>
            <a:r>
              <a:rPr kumimoji="0" lang="en-US" sz="1200" b="0" i="0" u="none" strike="noStrike" kern="0" cap="none" spc="0" normalizeH="0" baseline="0" noProof="0">
                <a:ln>
                  <a:noFill/>
                </a:ln>
                <a:solidFill>
                  <a:srgbClr val="6D235D"/>
                </a:solidFill>
                <a:effectLst/>
                <a:uLnTx/>
                <a:uFillTx/>
                <a:latin typeface="Arial" panose="020B0604020202020204" pitchFamily="34" charset="0"/>
                <a:ea typeface="Roboto" charset="0"/>
                <a:cs typeface="Arial" panose="020B0604020202020204" pitchFamily="34" charset="0"/>
                <a:sym typeface="Helvetica Light"/>
              </a:rPr>
              <a:t>Learning difficulties/ Forgetfulness</a:t>
            </a:r>
            <a:endParaRPr lang="en-US" altLang="en-US" sz="1200" b="0">
              <a:solidFill>
                <a:srgbClr val="6D235D"/>
              </a:solidFill>
              <a:latin typeface="Calibri" charset="0"/>
              <a:ea typeface="Calibri" charset="0"/>
              <a:cs typeface="Calibri" charset="0"/>
              <a:sym typeface="Calibri" charset="0"/>
            </a:endParaRPr>
          </a:p>
          <a:p>
            <a:pPr marL="342900" marR="0" lvl="0" indent="-342900" algn="l" defTabSz="825500" rtl="0" eaLnBrk="1" fontAlgn="auto" latinLnBrk="1" hangingPunct="0">
              <a:lnSpc>
                <a:spcPct val="150000"/>
              </a:lnSpc>
              <a:spcBef>
                <a:spcPts val="0"/>
              </a:spcBef>
              <a:spcAft>
                <a:spcPts val="0"/>
              </a:spcAft>
              <a:buClrTx/>
              <a:buSzTx/>
              <a:buFont typeface="Arial" charset="0"/>
              <a:buChar char="•"/>
              <a:tabLst/>
              <a:defRPr/>
            </a:pP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MENTAL STAMINA:  </a:t>
            </a:r>
            <a:r>
              <a:rPr kumimoji="0" lang="en-US" sz="12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Mental/Physical ability to continue with a task </a:t>
            </a:r>
            <a:endPar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endParaRPr>
          </a:p>
          <a:p>
            <a:pPr marL="342900" marR="0" lvl="0" indent="-342900" algn="l" defTabSz="825500" rtl="0" eaLnBrk="1" fontAlgn="auto" latinLnBrk="1" hangingPunct="0">
              <a:lnSpc>
                <a:spcPct val="150000"/>
              </a:lnSpc>
              <a:spcBef>
                <a:spcPts val="0"/>
              </a:spcBef>
              <a:spcAft>
                <a:spcPts val="0"/>
              </a:spcAft>
              <a:buClrTx/>
              <a:buSzTx/>
              <a:buFont typeface="Arial" charset="0"/>
              <a:buChar char="•"/>
              <a:tabLst/>
              <a:defRPr/>
            </a:pP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ABSTRACT CONCEPTS:  </a:t>
            </a:r>
            <a:r>
              <a:rPr kumimoji="0" lang="en-US" sz="1200" b="0" i="0" u="none" strike="noStrike" kern="0" cap="none" spc="0" normalizeH="0" baseline="0" noProof="0">
                <a:ln>
                  <a:noFill/>
                </a:ln>
                <a:solidFill>
                  <a:srgbClr val="6D235D"/>
                </a:solidFill>
                <a:effectLst/>
                <a:uLnTx/>
                <a:uFillTx/>
                <a:latin typeface="Arial" panose="020B0604020202020204" pitchFamily="34" charset="0"/>
                <a:ea typeface="Roboto" charset="0"/>
                <a:cs typeface="Arial" panose="020B0604020202020204" pitchFamily="34" charset="0"/>
                <a:sym typeface="Helvetica Light"/>
              </a:rPr>
              <a:t>Math/Money/Time</a:t>
            </a:r>
          </a:p>
          <a:p>
            <a:pPr marL="342900" marR="0" lvl="0" indent="-342900" algn="l" defTabSz="825500" rtl="0" eaLnBrk="1" fontAlgn="auto" latinLnBrk="1" hangingPunct="0">
              <a:lnSpc>
                <a:spcPct val="150000"/>
              </a:lnSpc>
              <a:spcBef>
                <a:spcPts val="0"/>
              </a:spcBef>
              <a:spcAft>
                <a:spcPts val="0"/>
              </a:spcAft>
              <a:buClrTx/>
              <a:buSzTx/>
              <a:buFont typeface="Arial" charset="0"/>
              <a:buChar char="•"/>
              <a:tabLst/>
              <a:defRPr/>
            </a:pP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IMPULSIVITY</a:t>
            </a:r>
            <a:r>
              <a:rPr kumimoji="0" lang="en-US" sz="12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 and poor </a:t>
            </a: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JUDGEMENT:  </a:t>
            </a:r>
            <a:r>
              <a:rPr kumimoji="0" lang="en-US" sz="12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Act without thinking</a:t>
            </a: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 </a:t>
            </a:r>
          </a:p>
          <a:p>
            <a:pPr marL="342900" marR="0" lvl="0" indent="-342900" algn="l" defTabSz="825500" rtl="0" eaLnBrk="1" fontAlgn="auto" latinLnBrk="1" hangingPunct="0">
              <a:lnSpc>
                <a:spcPct val="150000"/>
              </a:lnSpc>
              <a:spcBef>
                <a:spcPts val="0"/>
              </a:spcBef>
              <a:spcAft>
                <a:spcPts val="0"/>
              </a:spcAft>
              <a:buClrTx/>
              <a:buSzTx/>
              <a:buFont typeface="Arial" charset="0"/>
              <a:buChar char="•"/>
              <a:tabLst/>
              <a:defRPr/>
            </a:pP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RESISTANT </a:t>
            </a:r>
            <a:r>
              <a:rPr kumimoji="0" lang="en-US" sz="12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to change: </a:t>
            </a:r>
            <a:r>
              <a:rPr kumimoji="0" lang="en-US" sz="1200" b="0" i="0" u="none" strike="noStrike" kern="0" cap="none" spc="0" normalizeH="0" baseline="0" noProof="0">
                <a:ln>
                  <a:noFill/>
                </a:ln>
                <a:solidFill>
                  <a:srgbClr val="6D235D"/>
                </a:solidFill>
                <a:effectLst/>
                <a:uLnTx/>
                <a:uFillTx/>
                <a:latin typeface="Arial" panose="020B0604020202020204" pitchFamily="34" charset="0"/>
                <a:ea typeface="Roboto" charset="0"/>
                <a:cs typeface="Arial" panose="020B0604020202020204" pitchFamily="34" charset="0"/>
                <a:sym typeface="Helvetica Light"/>
              </a:rPr>
              <a:t>Like Consistency</a:t>
            </a:r>
          </a:p>
          <a:p>
            <a:pPr marL="342900" marR="0" lvl="0" indent="-342900" algn="l" defTabSz="825500" rtl="0" eaLnBrk="1" fontAlgn="auto" latinLnBrk="1" hangingPunct="0">
              <a:lnSpc>
                <a:spcPct val="150000"/>
              </a:lnSpc>
              <a:spcBef>
                <a:spcPts val="0"/>
              </a:spcBef>
              <a:spcAft>
                <a:spcPts val="0"/>
              </a:spcAft>
              <a:buClrTx/>
              <a:buSzTx/>
              <a:buFont typeface="Arial" charset="0"/>
              <a:buChar char="•"/>
              <a:tabLst/>
              <a:defRPr/>
            </a:pP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PREDICT OUTCOMES:   </a:t>
            </a:r>
            <a:r>
              <a:rPr kumimoji="0" lang="en-US" sz="12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Actions vs. Consequences /Don’t always learn from mistakes </a:t>
            </a:r>
            <a:endPar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endParaRPr>
          </a:p>
          <a:p>
            <a:pPr marL="342900" marR="0" lvl="0" indent="-342900" algn="l" defTabSz="825500" rtl="0" eaLnBrk="1" fontAlgn="auto" latinLnBrk="1" hangingPunct="0">
              <a:lnSpc>
                <a:spcPct val="150000"/>
              </a:lnSpc>
              <a:spcBef>
                <a:spcPts val="0"/>
              </a:spcBef>
              <a:spcAft>
                <a:spcPts val="0"/>
              </a:spcAft>
              <a:buClrTx/>
              <a:buSzTx/>
              <a:buFont typeface="Arial" charset="0"/>
              <a:buChar char="•"/>
              <a:tabLst/>
              <a:defRPr/>
            </a:pP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ANOTHER PERSON’S</a:t>
            </a:r>
            <a:r>
              <a:rPr kumimoji="0" lang="en-US" sz="12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 perspective:  </a:t>
            </a:r>
          </a:p>
          <a:p>
            <a:pPr marL="342900" marR="0" lvl="0" indent="-342900" algn="l" defTabSz="825500" rtl="0" eaLnBrk="1" fontAlgn="auto" latinLnBrk="1" hangingPunct="0">
              <a:lnSpc>
                <a:spcPct val="150000"/>
              </a:lnSpc>
              <a:spcBef>
                <a:spcPts val="0"/>
              </a:spcBef>
              <a:spcAft>
                <a:spcPts val="0"/>
              </a:spcAft>
              <a:buClrTx/>
              <a:buSzTx/>
              <a:buFont typeface="Arial" charset="0"/>
              <a:buChar char="•"/>
              <a:tabLst/>
              <a:defRPr/>
            </a:pPr>
            <a:r>
              <a:rPr kumimoji="0" lang="en-US" sz="1200" b="1"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SOCIAL CLUES:  </a:t>
            </a:r>
            <a:r>
              <a:rPr kumimoji="0" lang="en-US" sz="1200" b="0" i="0" u="none" strike="noStrike" kern="0" cap="none" spc="0" normalizeH="0" baseline="0" noProof="0">
                <a:ln>
                  <a:noFill/>
                </a:ln>
                <a:solidFill>
                  <a:srgbClr val="6D235D"/>
                </a:solidFill>
                <a:effectLst/>
                <a:uLnTx/>
                <a:uFillTx/>
                <a:latin typeface="Arial" panose="020B0604020202020204" pitchFamily="34" charset="0"/>
                <a:ea typeface="Roboto" charset="0"/>
                <a:cs typeface="Arial" panose="020B0604020202020204" pitchFamily="34" charset="0"/>
                <a:sym typeface="Helvetica Light"/>
              </a:rPr>
              <a:t>Facial expressions/Body language/Tone of voice</a:t>
            </a:r>
          </a:p>
          <a:p>
            <a:pPr marL="342900" marR="0" lvl="0" indent="-342900" algn="l" defTabSz="825500" rtl="0" eaLnBrk="1" fontAlgn="auto" latinLnBrk="1" hangingPunct="0">
              <a:lnSpc>
                <a:spcPct val="150000"/>
              </a:lnSpc>
              <a:spcBef>
                <a:spcPts val="0"/>
              </a:spcBef>
              <a:spcAft>
                <a:spcPts val="0"/>
              </a:spcAft>
              <a:buClrTx/>
              <a:buSzTx/>
              <a:buFont typeface="Arial" charset="0"/>
              <a:buChar char="•"/>
              <a:tabLst/>
              <a:defRPr/>
            </a:pPr>
            <a:endParaRPr kumimoji="0" lang="en-US" sz="1200" b="0" i="0" u="none" strike="noStrike" kern="0" cap="none" spc="0" normalizeH="0" baseline="0" noProof="0">
              <a:ln>
                <a:noFill/>
              </a:ln>
              <a:solidFill>
                <a:srgbClr val="6D235D"/>
              </a:solidFill>
              <a:effectLst/>
              <a:uLnTx/>
              <a:uFillTx/>
              <a:latin typeface="Arial" panose="020B0604020202020204" pitchFamily="34" charset="0"/>
              <a:ea typeface="Roboto" charset="0"/>
              <a:cs typeface="Arial" panose="020B0604020202020204" pitchFamily="34" charset="0"/>
              <a:sym typeface="Helvetica Light"/>
            </a:endParaRPr>
          </a:p>
          <a:p>
            <a:pPr>
              <a:lnSpc>
                <a:spcPct val="115000"/>
              </a:lnSpc>
              <a:spcBef>
                <a:spcPct val="0"/>
              </a:spcBef>
              <a:buFontTx/>
              <a:buNone/>
            </a:pPr>
            <a:r>
              <a:rPr lang="en-US" altLang="en-US" sz="1200">
                <a:highlight>
                  <a:srgbClr val="FFFF00"/>
                </a:highlight>
                <a:latin typeface="Calibri" charset="0"/>
                <a:ea typeface="Calibri" charset="0"/>
                <a:cs typeface="Calibri" charset="0"/>
                <a:sym typeface="Calibri" charset="0"/>
              </a:rPr>
              <a:t>Also: </a:t>
            </a:r>
            <a:r>
              <a:rPr lang="en-US" altLang="en-US" sz="1200" b="1">
                <a:highlight>
                  <a:srgbClr val="FFFF00"/>
                </a:highlight>
                <a:latin typeface="Calibri" charset="0"/>
                <a:ea typeface="Calibri" charset="0"/>
                <a:cs typeface="Calibri" charset="0"/>
                <a:sym typeface="Calibri" charset="0"/>
              </a:rPr>
              <a:t>SENSORY DIFFICULTIES: How they experience the world around them</a:t>
            </a:r>
            <a:r>
              <a:rPr lang="en-US" altLang="en-US" sz="1200" b="1">
                <a:latin typeface="Calibri" charset="0"/>
                <a:ea typeface="Calibri" charset="0"/>
                <a:cs typeface="Calibri" charset="0"/>
                <a:sym typeface="Calibri" charset="0"/>
              </a:rPr>
              <a:t>.</a:t>
            </a:r>
          </a:p>
          <a:p>
            <a:pPr marL="342900" indent="-342900">
              <a:lnSpc>
                <a:spcPct val="115000"/>
              </a:lnSpc>
              <a:spcBef>
                <a:spcPct val="0"/>
              </a:spcBef>
              <a:buFont typeface="Arial" panose="020B0604020202020204" pitchFamily="34" charset="0"/>
              <a:buChar char="•"/>
            </a:pPr>
            <a:r>
              <a:rPr lang="en-US" altLang="en-US" sz="1200" b="1">
                <a:latin typeface="Calibri" charset="0"/>
                <a:ea typeface="Calibri" charset="0"/>
                <a:cs typeface="Calibri" charset="0"/>
                <a:sym typeface="Calibri" charset="0"/>
              </a:rPr>
              <a:t>See            taste</a:t>
            </a:r>
          </a:p>
          <a:p>
            <a:pPr marL="342900" indent="-342900">
              <a:lnSpc>
                <a:spcPct val="115000"/>
              </a:lnSpc>
              <a:spcBef>
                <a:spcPct val="0"/>
              </a:spcBef>
              <a:buFont typeface="Arial" panose="020B0604020202020204" pitchFamily="34" charset="0"/>
              <a:buChar char="•"/>
            </a:pPr>
            <a:r>
              <a:rPr lang="en-US" altLang="en-US" sz="1200" b="1">
                <a:latin typeface="Calibri" charset="0"/>
                <a:ea typeface="Calibri" charset="0"/>
                <a:cs typeface="Calibri" charset="0"/>
                <a:sym typeface="Calibri" charset="0"/>
              </a:rPr>
              <a:t>Touch        smell</a:t>
            </a:r>
          </a:p>
          <a:p>
            <a:pPr marL="342900" indent="-342900">
              <a:lnSpc>
                <a:spcPct val="115000"/>
              </a:lnSpc>
              <a:spcBef>
                <a:spcPct val="0"/>
              </a:spcBef>
              <a:buFont typeface="Arial" panose="020B0604020202020204" pitchFamily="34" charset="0"/>
              <a:buChar char="•"/>
            </a:pPr>
            <a:r>
              <a:rPr lang="en-US" altLang="en-US" sz="1200" b="1">
                <a:latin typeface="Calibri" charset="0"/>
                <a:ea typeface="Calibri" charset="0"/>
                <a:cs typeface="Calibri" charset="0"/>
                <a:sym typeface="Calibri" charset="0"/>
              </a:rPr>
              <a:t>Hear</a:t>
            </a:r>
          </a:p>
          <a:p>
            <a:pPr>
              <a:spcBef>
                <a:spcPct val="0"/>
              </a:spcBef>
              <a:buFontTx/>
              <a:buNone/>
            </a:pPr>
            <a:endParaRPr lang="en-US" altLang="en-US"/>
          </a:p>
        </p:txBody>
      </p:sp>
    </p:spTree>
    <p:extLst>
      <p:ext uri="{BB962C8B-B14F-4D97-AF65-F5344CB8AC3E}">
        <p14:creationId xmlns:p14="http://schemas.microsoft.com/office/powerpoint/2010/main" val="698522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6000" cy="3429000"/>
          </a:xfrm>
        </p:spPr>
      </p:sp>
      <p:sp>
        <p:nvSpPr>
          <p:cNvPr id="3" name="Notes Placeholder 2"/>
          <p:cNvSpPr>
            <a:spLocks noGrp="1"/>
          </p:cNvSpPr>
          <p:nvPr>
            <p:ph type="body" idx="1"/>
          </p:nvPr>
        </p:nvSpPr>
        <p:spPr/>
        <p:txBody>
          <a:bodyPr/>
          <a:lstStyle/>
          <a:p>
            <a:pPr>
              <a:spcBef>
                <a:spcPct val="0"/>
              </a:spcBef>
              <a:buFontTx/>
              <a:buNone/>
            </a:pPr>
            <a:endParaRPr lang="en-US" altLang="en-US"/>
          </a:p>
        </p:txBody>
      </p:sp>
    </p:spTree>
    <p:extLst>
      <p:ext uri="{BB962C8B-B14F-4D97-AF65-F5344CB8AC3E}">
        <p14:creationId xmlns:p14="http://schemas.microsoft.com/office/powerpoint/2010/main" val="1856691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FASD is not a diagnosis; it is a term to describe a range of disabilities which may include cognitive impairments, physical birth defects and health problems. To understand the acronym FASD a bit better, let’s consider each of the words that make it up:</a:t>
            </a:r>
          </a:p>
          <a:p>
            <a:pPr>
              <a:lnSpc>
                <a:spcPct val="115000"/>
              </a:lnSpc>
              <a:spcBef>
                <a:spcPct val="0"/>
              </a:spcBef>
              <a:buFontTx/>
              <a:buNone/>
            </a:pPr>
            <a:r>
              <a:rPr lang="en-US" altLang="en-US" sz="2400">
                <a:latin typeface="Arial" panose="020B0604020202020204" pitchFamily="34" charset="0"/>
                <a:cs typeface="Arial" panose="020B0604020202020204" pitchFamily="34" charset="0"/>
              </a:rPr>
              <a:t>•</a:t>
            </a:r>
            <a:r>
              <a:rPr lang="en-US" altLang="en-US" sz="2400" b="1" u="sng">
                <a:latin typeface="Arial" panose="020B0604020202020204" pitchFamily="34" charset="0"/>
                <a:ea typeface="Calibri" charset="0"/>
                <a:cs typeface="Arial" panose="020B0604020202020204" pitchFamily="34" charset="0"/>
                <a:sym typeface="Calibri" charset="0"/>
              </a:rPr>
              <a:t>F</a:t>
            </a:r>
            <a:r>
              <a:rPr lang="en-US" altLang="en-US" sz="2400" b="1">
                <a:latin typeface="Arial" panose="020B0604020202020204" pitchFamily="34" charset="0"/>
                <a:ea typeface="Calibri" charset="0"/>
                <a:cs typeface="Arial" panose="020B0604020202020204" pitchFamily="34" charset="0"/>
                <a:sym typeface="Calibri" charset="0"/>
              </a:rPr>
              <a:t>etal</a:t>
            </a:r>
            <a:r>
              <a:rPr lang="en-US" altLang="en-US" sz="2400">
                <a:latin typeface="Arial" panose="020B0604020202020204" pitchFamily="34" charset="0"/>
                <a:ea typeface="Calibri" charset="0"/>
                <a:cs typeface="Arial" panose="020B0604020202020204" pitchFamily="34" charset="0"/>
                <a:sym typeface="Calibri" charset="0"/>
              </a:rPr>
              <a:t> refers to the fetus in the womb of the mother.</a:t>
            </a:r>
          </a:p>
          <a:p>
            <a:pPr>
              <a:lnSpc>
                <a:spcPct val="115000"/>
              </a:lnSpc>
              <a:spcBef>
                <a:spcPct val="0"/>
              </a:spcBef>
              <a:buFontTx/>
              <a:buNone/>
            </a:pPr>
            <a:r>
              <a:rPr lang="en-US" altLang="en-US" sz="2400">
                <a:latin typeface="Arial" panose="020B0604020202020204" pitchFamily="34" charset="0"/>
                <a:cs typeface="Arial" panose="020B0604020202020204" pitchFamily="34" charset="0"/>
              </a:rPr>
              <a:t>•</a:t>
            </a:r>
            <a:r>
              <a:rPr lang="en-US" altLang="en-US" sz="2400" b="1" u="sng">
                <a:latin typeface="Arial" panose="020B0604020202020204" pitchFamily="34" charset="0"/>
                <a:ea typeface="Calibri" charset="0"/>
                <a:cs typeface="Arial" panose="020B0604020202020204" pitchFamily="34" charset="0"/>
                <a:sym typeface="Calibri" charset="0"/>
              </a:rPr>
              <a:t>A</a:t>
            </a:r>
            <a:r>
              <a:rPr lang="en-US" altLang="en-US" sz="2400" b="1">
                <a:latin typeface="Arial" panose="020B0604020202020204" pitchFamily="34" charset="0"/>
                <a:ea typeface="Calibri" charset="0"/>
                <a:cs typeface="Arial" panose="020B0604020202020204" pitchFamily="34" charset="0"/>
                <a:sym typeface="Calibri" charset="0"/>
              </a:rPr>
              <a:t>lcohol </a:t>
            </a:r>
            <a:r>
              <a:rPr lang="en-US" altLang="en-US" sz="2400">
                <a:latin typeface="Arial" panose="020B0604020202020204" pitchFamily="34" charset="0"/>
                <a:ea typeface="Calibri" charset="0"/>
                <a:cs typeface="Arial" panose="020B0604020202020204" pitchFamily="34" charset="0"/>
                <a:sym typeface="Calibri" charset="0"/>
              </a:rPr>
              <a:t>is the cause of the disorder. When alcohol is consumed by the mother it interrupts the normal development of the fetus. There is some research developing that says alcohol may be THE most powerful toxic chemical to an unborn baby or fetus. Alcohol interferes with how cells in the body develop, including cells in the brain.</a:t>
            </a:r>
          </a:p>
          <a:p>
            <a:pPr>
              <a:lnSpc>
                <a:spcPct val="115000"/>
              </a:lnSpc>
              <a:spcBef>
                <a:spcPct val="0"/>
              </a:spcBef>
              <a:buFontTx/>
              <a:buNone/>
            </a:pPr>
            <a:r>
              <a:rPr lang="en-US" altLang="en-US" sz="2400">
                <a:latin typeface="Arial" panose="020B0604020202020204" pitchFamily="34" charset="0"/>
                <a:cs typeface="Arial" panose="020B0604020202020204" pitchFamily="34" charset="0"/>
              </a:rPr>
              <a:t>•</a:t>
            </a:r>
            <a:r>
              <a:rPr lang="en-US" altLang="en-US" sz="2400" b="1" u="sng">
                <a:latin typeface="Arial" panose="020B0604020202020204" pitchFamily="34" charset="0"/>
                <a:ea typeface="Calibri" charset="0"/>
                <a:cs typeface="Arial" panose="020B0604020202020204" pitchFamily="34" charset="0"/>
                <a:sym typeface="Calibri" charset="0"/>
              </a:rPr>
              <a:t>S</a:t>
            </a:r>
            <a:r>
              <a:rPr lang="en-US" altLang="en-US" sz="2400" b="1">
                <a:latin typeface="Arial" panose="020B0604020202020204" pitchFamily="34" charset="0"/>
                <a:ea typeface="Calibri" charset="0"/>
                <a:cs typeface="Arial" panose="020B0604020202020204" pitchFamily="34" charset="0"/>
                <a:sym typeface="Calibri" charset="0"/>
              </a:rPr>
              <a:t>pectrum</a:t>
            </a:r>
            <a:r>
              <a:rPr lang="en-US" altLang="en-US" sz="2400">
                <a:latin typeface="Arial" panose="020B0604020202020204" pitchFamily="34" charset="0"/>
                <a:ea typeface="Calibri" charset="0"/>
                <a:cs typeface="Arial" panose="020B0604020202020204" pitchFamily="34" charset="0"/>
                <a:sym typeface="Calibri" charset="0"/>
              </a:rPr>
              <a:t> is a term to describe a range of effects an individual with FASD might have – from mild to severe effects that are lifelong and not curable.</a:t>
            </a:r>
          </a:p>
          <a:p>
            <a:pPr>
              <a:lnSpc>
                <a:spcPct val="115000"/>
              </a:lnSpc>
              <a:spcBef>
                <a:spcPct val="0"/>
              </a:spcBef>
              <a:buFontTx/>
              <a:buNone/>
            </a:pPr>
            <a:r>
              <a:rPr lang="en-US" altLang="en-US" sz="2400">
                <a:latin typeface="Arial" panose="020B0604020202020204" pitchFamily="34" charset="0"/>
                <a:cs typeface="Arial" panose="020B0604020202020204" pitchFamily="34" charset="0"/>
              </a:rPr>
              <a:t>•</a:t>
            </a:r>
            <a:r>
              <a:rPr lang="en-US" altLang="en-US" sz="2400" b="1" u="sng">
                <a:latin typeface="Arial" panose="020B0604020202020204" pitchFamily="34" charset="0"/>
                <a:ea typeface="Calibri" charset="0"/>
                <a:cs typeface="Arial" panose="020B0604020202020204" pitchFamily="34" charset="0"/>
                <a:sym typeface="Calibri" charset="0"/>
              </a:rPr>
              <a:t>D</a:t>
            </a:r>
            <a:r>
              <a:rPr lang="en-US" altLang="en-US" sz="2400" b="1">
                <a:latin typeface="Arial" panose="020B0604020202020204" pitchFamily="34" charset="0"/>
                <a:ea typeface="Calibri" charset="0"/>
                <a:cs typeface="Arial" panose="020B0604020202020204" pitchFamily="34" charset="0"/>
                <a:sym typeface="Calibri" charset="0"/>
              </a:rPr>
              <a:t>isorder</a:t>
            </a:r>
            <a:r>
              <a:rPr lang="en-US" altLang="en-US" sz="2400">
                <a:latin typeface="Arial" panose="020B0604020202020204" pitchFamily="34" charset="0"/>
                <a:ea typeface="Calibri" charset="0"/>
                <a:cs typeface="Arial" panose="020B0604020202020204" pitchFamily="34" charset="0"/>
                <a:sym typeface="Calibri" charset="0"/>
              </a:rPr>
              <a:t> indicates that this is an abnormal condition. FASD affects the whole body including physical, mental, behavioral, and/or learning challenges.</a:t>
            </a:r>
          </a:p>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We also need to know that FASD impacts the lives of individuals, their families, and caregivers.</a:t>
            </a:r>
          </a:p>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FASD is assessed and diagnosed by a multi-disciplinary team including at minimum a physician, psychologist and speech-language pathologist.</a:t>
            </a:r>
          </a:p>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And, FASD is theoretically preventable.</a:t>
            </a:r>
          </a:p>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Finally, we need to know that FASD has </a:t>
            </a:r>
            <a:r>
              <a:rPr lang="en-US" altLang="en-US" sz="2400" u="sng">
                <a:latin typeface="Arial" panose="020B0604020202020204" pitchFamily="34" charset="0"/>
                <a:ea typeface="Calibri" charset="0"/>
                <a:cs typeface="Arial" panose="020B0604020202020204" pitchFamily="34" charset="0"/>
                <a:sym typeface="Calibri" charset="0"/>
              </a:rPr>
              <a:t>no cure</a:t>
            </a:r>
            <a:r>
              <a:rPr lang="en-US" altLang="en-US" sz="2400">
                <a:latin typeface="Arial" panose="020B0604020202020204" pitchFamily="34" charset="0"/>
                <a:ea typeface="Calibri" charset="0"/>
                <a:cs typeface="Arial" panose="020B0604020202020204" pitchFamily="34" charset="0"/>
                <a:sym typeface="Calibri" charset="0"/>
              </a:rPr>
              <a:t> but there is hope. With effective resources and supports and understanding, people with FASD can lead meaningful and engaged lives.</a:t>
            </a:r>
          </a:p>
          <a:p>
            <a:pPr>
              <a:lnSpc>
                <a:spcPct val="115000"/>
              </a:lnSpc>
              <a:spcBef>
                <a:spcPct val="0"/>
              </a:spcBef>
              <a:buFontTx/>
              <a:buNone/>
            </a:pPr>
            <a:endParaRPr lang="en-US" altLang="en-US" sz="2400">
              <a:latin typeface="Arial" panose="020B0604020202020204" pitchFamily="34" charset="0"/>
              <a:ea typeface="Calibri" charset="0"/>
              <a:cs typeface="Arial" panose="020B0604020202020204" pitchFamily="34" charset="0"/>
              <a:sym typeface="Calibri" charset="0"/>
            </a:endParaRPr>
          </a:p>
          <a:p>
            <a:pPr marL="0" marR="0" indent="0" defTabSz="457200" eaLnBrk="1" fontAlgn="auto" latinLnBrk="0" hangingPunct="1">
              <a:lnSpc>
                <a:spcPct val="115000"/>
              </a:lnSpc>
              <a:spcBef>
                <a:spcPct val="0"/>
              </a:spcBef>
              <a:spcAft>
                <a:spcPts val="0"/>
              </a:spcAft>
              <a:buClrTx/>
              <a:buSzTx/>
              <a:buFontTx/>
              <a:buNone/>
              <a:tabLst/>
              <a:defRPr/>
            </a:pPr>
            <a:r>
              <a:rPr lang="en-CA" sz="2200">
                <a:effectLst/>
                <a:latin typeface="Arial" panose="020B0604020202020204" pitchFamily="34" charset="0"/>
                <a:ea typeface="Helvetica Neue"/>
                <a:cs typeface="Arial" panose="020B0604020202020204" pitchFamily="34" charset="0"/>
                <a:sym typeface="Helvetica Neue"/>
              </a:rPr>
              <a:t>Fetal Alcohol Spectrum Disorder (FASD) Prevention: Canadian Perspectives. (2008). </a:t>
            </a:r>
            <a:r>
              <a:rPr lang="en-CA" sz="2200" i="1">
                <a:effectLst/>
                <a:latin typeface="Arial" panose="020B0604020202020204" pitchFamily="34" charset="0"/>
                <a:ea typeface="Helvetica Neue"/>
                <a:cs typeface="Arial" panose="020B0604020202020204" pitchFamily="34" charset="0"/>
                <a:sym typeface="Helvetica Neue"/>
              </a:rPr>
              <a:t>Government of Canada Web site. </a:t>
            </a:r>
            <a:r>
              <a:rPr lang="en-CA" sz="2200">
                <a:effectLst/>
                <a:latin typeface="Arial" panose="020B0604020202020204" pitchFamily="34" charset="0"/>
                <a:ea typeface="Helvetica Neue"/>
                <a:cs typeface="Arial" panose="020B0604020202020204" pitchFamily="34" charset="0"/>
                <a:sym typeface="Helvetica Neue"/>
              </a:rPr>
              <a:t>Retrieved from </a:t>
            </a:r>
            <a:r>
              <a:rPr lang="en-CA" sz="2200" u="sng">
                <a:effectLst/>
                <a:latin typeface="Arial" panose="020B0604020202020204" pitchFamily="34" charset="0"/>
                <a:ea typeface="Helvetica Neue"/>
                <a:cs typeface="Arial" panose="020B0604020202020204" pitchFamily="34" charset="0"/>
                <a:sym typeface="Helvetica Neue"/>
                <a:hlinkClick r:id="rId3"/>
              </a:rPr>
              <a:t>https://www.canada.ca/en/public-health/services/health-promotion/childhood-adolescence/programs-initiatives/fetal-alcohol-spectrum-disorder-fasd/publications/canadian-perspectives.html</a:t>
            </a:r>
            <a:endParaRPr lang="en-US" sz="2400">
              <a:effectLst/>
              <a:latin typeface="Arial" panose="020B0604020202020204" pitchFamily="34" charset="0"/>
              <a:cs typeface="Arial" panose="020B0604020202020204" pitchFamily="34"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spcBef>
                <a:spcPct val="0"/>
              </a:spcBef>
              <a:buFontTx/>
              <a:buNone/>
            </a:pPr>
            <a:endParaRPr lang="en-US" altLang="en-US"/>
          </a:p>
        </p:txBody>
      </p:sp>
    </p:spTree>
    <p:extLst>
      <p:ext uri="{BB962C8B-B14F-4D97-AF65-F5344CB8AC3E}">
        <p14:creationId xmlns:p14="http://schemas.microsoft.com/office/powerpoint/2010/main" val="664619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6713" y="679450"/>
            <a:ext cx="6032500" cy="3394075"/>
          </a:xfrm>
        </p:spPr>
      </p:sp>
      <p:sp>
        <p:nvSpPr>
          <p:cNvPr id="3" name="Notes Placeholder 2"/>
          <p:cNvSpPr>
            <a:spLocks noGrp="1"/>
          </p:cNvSpPr>
          <p:nvPr>
            <p:ph type="body" idx="1"/>
          </p:nvPr>
        </p:nvSpPr>
        <p:spPr/>
        <p:txBody>
          <a:bodyPr/>
          <a:lstStyle/>
          <a:p>
            <a:pPr>
              <a:spcBef>
                <a:spcPct val="0"/>
              </a:spcBef>
              <a:buFontTx/>
              <a:buNone/>
            </a:pPr>
            <a:r>
              <a:rPr lang="en-US" altLang="en-US" sz="1200">
                <a:latin typeface="Arial" panose="020B0604020202020204" pitchFamily="34" charset="0"/>
                <a:cs typeface="Arial" panose="020B0604020202020204" pitchFamily="34" charset="0"/>
              </a:rPr>
              <a:t>Ask the group:</a:t>
            </a:r>
          </a:p>
          <a:p>
            <a:pPr>
              <a:spcBef>
                <a:spcPct val="0"/>
              </a:spcBef>
              <a:buFontTx/>
              <a:buNone/>
            </a:pPr>
            <a:r>
              <a:rPr lang="en-US" altLang="en-US" sz="1200">
                <a:latin typeface="Arial" panose="020B0604020202020204" pitchFamily="34" charset="0"/>
                <a:cs typeface="Arial" panose="020B0604020202020204" pitchFamily="34" charset="0"/>
              </a:rPr>
              <a:t>After viewing this presentation, what have you learned/taken away?</a:t>
            </a:r>
          </a:p>
          <a:p>
            <a:pPr>
              <a:spcBef>
                <a:spcPct val="0"/>
              </a:spcBef>
              <a:buFontTx/>
              <a:buNone/>
            </a:pPr>
            <a:endParaRPr lang="en-US" altLang="en-US">
              <a:latin typeface="Arial" panose="020B0604020202020204" pitchFamily="34" charset="0"/>
              <a:cs typeface="Arial" panose="020B0604020202020204" pitchFamily="34" charset="0"/>
            </a:endParaRPr>
          </a:p>
          <a:p>
            <a:pPr>
              <a:spcBef>
                <a:spcPct val="0"/>
              </a:spcBef>
              <a:buFontTx/>
              <a:buNone/>
            </a:pPr>
            <a:endParaRPr lang="en-US" altLang="en-US"/>
          </a:p>
          <a:p>
            <a:endParaRPr lang="en-US"/>
          </a:p>
        </p:txBody>
      </p:sp>
    </p:spTree>
    <p:extLst>
      <p:ext uri="{BB962C8B-B14F-4D97-AF65-F5344CB8AC3E}">
        <p14:creationId xmlns:p14="http://schemas.microsoft.com/office/powerpoint/2010/main" val="197108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1250" cy="348297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451647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6000" cy="3429000"/>
          </a:xfrm>
        </p:spPr>
      </p:sp>
      <p:sp>
        <p:nvSpPr>
          <p:cNvPr id="3" name="Notes Placeholder 2"/>
          <p:cNvSpPr>
            <a:spLocks noGrp="1"/>
          </p:cNvSpPr>
          <p:nvPr>
            <p:ph type="body" idx="1"/>
          </p:nvPr>
        </p:nvSpPr>
        <p:spPr/>
        <p:txBody>
          <a:bodyPr/>
          <a:lstStyle/>
          <a:p>
            <a:pPr>
              <a:spcBef>
                <a:spcPct val="0"/>
              </a:spcBef>
              <a:buFontTx/>
              <a:buNone/>
            </a:pPr>
            <a:r>
              <a:rPr lang="en-US" altLang="en-US">
                <a:latin typeface="Arial" panose="020B0604020202020204" pitchFamily="34" charset="0"/>
                <a:cs typeface="Arial" panose="020B0604020202020204" pitchFamily="34" charset="0"/>
              </a:rPr>
              <a:t>Introduce the topic of sex. </a:t>
            </a:r>
          </a:p>
          <a:p>
            <a:pPr>
              <a:spcBef>
                <a:spcPct val="0"/>
              </a:spcBef>
              <a:buFontTx/>
              <a:buNone/>
            </a:pPr>
            <a:r>
              <a:rPr lang="en-US" altLang="en-US">
                <a:latin typeface="Arial" panose="020B0604020202020204" pitchFamily="34" charset="0"/>
                <a:cs typeface="Arial" panose="020B0604020202020204" pitchFamily="34" charset="0"/>
              </a:rPr>
              <a:t>Ask the group:</a:t>
            </a:r>
          </a:p>
          <a:p>
            <a:pPr>
              <a:spcBef>
                <a:spcPct val="0"/>
              </a:spcBef>
              <a:buFontTx/>
              <a:buNone/>
            </a:pPr>
            <a:r>
              <a:rPr lang="en-US" altLang="en-US">
                <a:latin typeface="Arial" panose="020B0604020202020204" pitchFamily="34" charset="0"/>
                <a:cs typeface="Arial" panose="020B0604020202020204" pitchFamily="34" charset="0"/>
              </a:rPr>
              <a:t>Who has talked about this topic openly before?</a:t>
            </a:r>
          </a:p>
          <a:p>
            <a:pPr>
              <a:spcBef>
                <a:spcPct val="0"/>
              </a:spcBef>
              <a:buFontTx/>
              <a:buNone/>
            </a:pPr>
            <a:r>
              <a:rPr lang="en-US" altLang="en-US">
                <a:latin typeface="Arial" panose="020B0604020202020204" pitchFamily="34" charset="0"/>
                <a:cs typeface="Arial" panose="020B0604020202020204" pitchFamily="34" charset="0"/>
              </a:rPr>
              <a:t>What are some things they’ve talked about before?</a:t>
            </a:r>
          </a:p>
        </p:txBody>
      </p:sp>
    </p:spTree>
    <p:extLst>
      <p:ext uri="{BB962C8B-B14F-4D97-AF65-F5344CB8AC3E}">
        <p14:creationId xmlns:p14="http://schemas.microsoft.com/office/powerpoint/2010/main" val="3311998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indent="-342900">
              <a:buFontTx/>
              <a:buChar char="-"/>
            </a:pPr>
            <a:r>
              <a:rPr lang="en-CA"/>
              <a:t>As or March 31, 2020, AGLC has issued 436 cannabis retail store licenses.</a:t>
            </a:r>
          </a:p>
          <a:p>
            <a:pPr marL="342900" indent="-342900">
              <a:buFontTx/>
              <a:buChar char="-"/>
            </a:pPr>
            <a:r>
              <a:rPr lang="en-CA"/>
              <a:t>30 Grams of dried flower or equivalent is the most you can buy or carry at one time and each household is permitted to grow a maximum of 4 plants.</a:t>
            </a:r>
          </a:p>
          <a:p>
            <a:pPr marL="342900" indent="-342900">
              <a:buFontTx/>
              <a:buChar char="-"/>
            </a:pPr>
            <a:r>
              <a:rPr lang="en-CA"/>
              <a:t>Legal- must be 18+, youth cannot enter cannabis stores, even with an adult, can only purchase from licensed retail stores</a:t>
            </a:r>
          </a:p>
          <a:p>
            <a:pPr marL="342900" indent="-342900">
              <a:buFontTx/>
              <a:buChar char="-"/>
            </a:pPr>
            <a:r>
              <a:rPr lang="en-US" b="0" i="0">
                <a:solidFill>
                  <a:srgbClr val="333333"/>
                </a:solidFill>
                <a:effectLst/>
                <a:highlight>
                  <a:srgbClr val="FFFFFF"/>
                </a:highlight>
                <a:latin typeface="acumin-pro-semi-condensed"/>
              </a:rPr>
              <a:t>Drug-impaired driving is still impaired driving</a:t>
            </a:r>
          </a:p>
          <a:p>
            <a:pPr algn="l"/>
            <a:r>
              <a:rPr lang="en-US" b="0" i="0">
                <a:solidFill>
                  <a:srgbClr val="333333"/>
                </a:solidFill>
                <a:effectLst/>
                <a:highlight>
                  <a:srgbClr val="FFFFFF"/>
                </a:highlight>
                <a:latin typeface="acumin-pro-semi-condensed"/>
              </a:rPr>
              <a:t>Adults over 18 can possess up to 30 grams (or equivalent of extract, edible or topical) of cannabis in a public place, in line with the federal possession limit.</a:t>
            </a:r>
          </a:p>
          <a:p>
            <a:pPr algn="l"/>
            <a:r>
              <a:rPr lang="en-US" b="0" i="0">
                <a:solidFill>
                  <a:srgbClr val="333333"/>
                </a:solidFill>
                <a:effectLst/>
                <a:highlight>
                  <a:srgbClr val="FFFFFF"/>
                </a:highlight>
                <a:latin typeface="acumin-pro-semi-condensed"/>
              </a:rPr>
              <a:t>When cannabis is in a car, it must be secured in closed packaging and not within reach of any occupants.</a:t>
            </a:r>
          </a:p>
          <a:p>
            <a:pPr marL="342900" indent="-342900">
              <a:buFontTx/>
              <a:buChar char="-"/>
            </a:pPr>
            <a:endParaRPr lang="en-CA"/>
          </a:p>
        </p:txBody>
      </p:sp>
    </p:spTree>
    <p:extLst>
      <p:ext uri="{BB962C8B-B14F-4D97-AF65-F5344CB8AC3E}">
        <p14:creationId xmlns:p14="http://schemas.microsoft.com/office/powerpoint/2010/main" val="3848766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6000" cy="3429000"/>
          </a:xfrm>
        </p:spPr>
      </p:sp>
      <p:sp>
        <p:nvSpPr>
          <p:cNvPr id="3" name="Notes Placeholder 2"/>
          <p:cNvSpPr>
            <a:spLocks noGrp="1"/>
          </p:cNvSpPr>
          <p:nvPr>
            <p:ph type="body" idx="1"/>
          </p:nvPr>
        </p:nvSpPr>
        <p:spPr/>
        <p:txBody>
          <a:bodyPr/>
          <a:lstStyle/>
          <a:p>
            <a:pPr marL="171450" marR="0" lvl="0" indent="-171450" algn="l"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kumimoji="0" lang="en-CA" sz="1200" b="1" i="0" u="none" strike="noStrike" kern="0" cap="none" spc="0" normalizeH="0" baseline="0" noProof="0">
                <a:ln>
                  <a:noFill/>
                </a:ln>
                <a:solidFill>
                  <a:srgbClr val="004E35"/>
                </a:solidFill>
                <a:effectLst/>
                <a:uLnTx/>
                <a:uFillTx/>
                <a:latin typeface="Poppins" pitchFamily="2" charset="77"/>
                <a:sym typeface="Helvetica Neue"/>
              </a:rPr>
              <a:t>Like Cigarettes, smoking cannabis harms your lungs</a:t>
            </a:r>
            <a:r>
              <a:rPr kumimoji="0" lang="en-CA" sz="1200" b="0" i="0" u="none" strike="noStrike" kern="0" cap="none" spc="0" normalizeH="0" baseline="0" noProof="0">
                <a:ln>
                  <a:noFill/>
                </a:ln>
                <a:solidFill>
                  <a:srgbClr val="004E35"/>
                </a:solidFill>
                <a:effectLst/>
                <a:uLnTx/>
                <a:uFillTx/>
                <a:latin typeface="Poppins" pitchFamily="2" charset="77"/>
                <a:sym typeface="Helvetica Neue"/>
              </a:rPr>
              <a:t>.</a:t>
            </a:r>
          </a:p>
          <a:p>
            <a:pPr marL="171450" indent="-171450" algn="l">
              <a:buFont typeface="Arial" panose="020B0604020202020204" pitchFamily="34" charset="0"/>
              <a:buChar char="•"/>
            </a:pPr>
            <a:r>
              <a:rPr lang="en-CA" sz="1200" b="1">
                <a:solidFill>
                  <a:srgbClr val="004E35"/>
                </a:solidFill>
                <a:latin typeface="Poppins" pitchFamily="2" charset="77"/>
              </a:rPr>
              <a:t>Avoid combining cannabis with alcohol, tobacco or other drugs (prescription) .</a:t>
            </a:r>
          </a:p>
          <a:p>
            <a:pPr algn="l">
              <a:buFontTx/>
              <a:buNone/>
            </a:pPr>
            <a:r>
              <a:rPr lang="en-CA" sz="1200">
                <a:solidFill>
                  <a:srgbClr val="004E35"/>
                </a:solidFill>
                <a:latin typeface="Poppins" pitchFamily="2" charset="77"/>
              </a:rPr>
              <a:t>Using alcohol and cannabis together results in greater impairment and an increased likelihood of undesirable effects</a:t>
            </a:r>
          </a:p>
          <a:p>
            <a:pPr marL="171450" indent="-171450" algn="l">
              <a:buFont typeface="Arial" panose="020B0604020202020204" pitchFamily="34" charset="0"/>
              <a:buChar char="•"/>
            </a:pPr>
            <a:r>
              <a:rPr lang="en-CA" sz="1200" b="1">
                <a:solidFill>
                  <a:srgbClr val="004E35"/>
                </a:solidFill>
                <a:latin typeface="Poppins" pitchFamily="2" charset="77"/>
              </a:rPr>
              <a:t>Don’t use and drive.</a:t>
            </a:r>
          </a:p>
          <a:p>
            <a:pPr marL="171450" indent="-171450" algn="l">
              <a:buFont typeface="Arial" panose="020B0604020202020204" pitchFamily="34" charset="0"/>
              <a:buChar char="•"/>
            </a:pPr>
            <a:r>
              <a:rPr lang="en-US" sz="1050" b="0" i="0">
                <a:solidFill>
                  <a:srgbClr val="333333"/>
                </a:solidFill>
                <a:effectLst/>
                <a:highlight>
                  <a:srgbClr val="FFFFFF"/>
                </a:highlight>
                <a:latin typeface="acumin-pro-semi-condensed"/>
              </a:rPr>
              <a:t>Combining alcohol and cannabis impairs a driver more than consuming cannabis or alcohol on their own. When combined, even at low levels, a greater level of intoxication occurs and your ability to drive decreases and the risk of collision increases.</a:t>
            </a:r>
            <a:endParaRPr lang="en-CA" sz="1200" b="1">
              <a:solidFill>
                <a:srgbClr val="004E35"/>
              </a:solidFill>
              <a:latin typeface="Poppins" pitchFamily="2" charset="77"/>
            </a:endParaRPr>
          </a:p>
          <a:p>
            <a:pPr marL="171450" indent="-171450" algn="l">
              <a:buFont typeface="Arial" panose="020B0604020202020204" pitchFamily="34" charset="0"/>
              <a:buChar char="•"/>
            </a:pPr>
            <a:r>
              <a:rPr lang="en-CA" sz="1200" b="1">
                <a:solidFill>
                  <a:srgbClr val="004E35"/>
                </a:solidFill>
                <a:latin typeface="Poppins" pitchFamily="2" charset="77"/>
              </a:rPr>
              <a:t>Don't use if you are pregnant, think you might be pregnant, or are planning to become pregnant.</a:t>
            </a:r>
          </a:p>
          <a:p>
            <a:pPr algn="l"/>
            <a:endParaRPr lang="en-CA" sz="1200">
              <a:solidFill>
                <a:srgbClr val="004E35"/>
              </a:solidFill>
              <a:latin typeface="Poppins" pitchFamily="2" charset="77"/>
            </a:endParaRPr>
          </a:p>
          <a:p>
            <a:pPr marL="171450" marR="0" lvl="0" indent="-171450" algn="l"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kumimoji="0" lang="en-CA" sz="1200" b="1" i="0" u="none" strike="noStrike" kern="0" cap="none" spc="0" normalizeH="0" baseline="0" noProof="0">
                <a:ln>
                  <a:noFill/>
                </a:ln>
                <a:solidFill>
                  <a:srgbClr val="000000"/>
                </a:solidFill>
                <a:effectLst/>
                <a:highlight>
                  <a:srgbClr val="FFFF00"/>
                </a:highlight>
                <a:uLnTx/>
                <a:uFillTx/>
                <a:latin typeface="Poppins" pitchFamily="2" charset="77"/>
                <a:sym typeface="Helvetica Neue"/>
              </a:rPr>
              <a:t>Consider waiting and using cannabis later in life.</a:t>
            </a:r>
          </a:p>
          <a:p>
            <a:pPr marL="0" marR="0" lvl="0" indent="0" algn="l"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kumimoji="0" lang="en-CA" sz="1200" b="0" i="0" u="none" strike="noStrike" kern="0" cap="none" spc="0" normalizeH="0" baseline="0" noProof="0">
                <a:ln>
                  <a:noFill/>
                </a:ln>
                <a:solidFill>
                  <a:srgbClr val="004E35"/>
                </a:solidFill>
                <a:effectLst/>
                <a:uLnTx/>
                <a:uFillTx/>
                <a:latin typeface="Poppins" pitchFamily="2" charset="77"/>
                <a:sym typeface="Helvetica Neue"/>
              </a:rPr>
              <a:t>High THC products are associated with higher risks for mental health and behavioural problems, higher health and social problems. </a:t>
            </a:r>
          </a:p>
          <a:p>
            <a:pPr marL="0" marR="0" lvl="0" indent="0" algn="l" defTabSz="457200" eaLnBrk="1" fontAlgn="auto" latinLnBrk="0" hangingPunct="1">
              <a:lnSpc>
                <a:spcPct val="117999"/>
              </a:lnSpc>
              <a:spcBef>
                <a:spcPts val="0"/>
              </a:spcBef>
              <a:spcAft>
                <a:spcPts val="0"/>
              </a:spcAft>
              <a:buClrTx/>
              <a:buSzTx/>
              <a:buFontTx/>
              <a:buNone/>
              <a:tabLst/>
              <a:defRPr/>
            </a:pPr>
            <a:endParaRPr kumimoji="0" lang="en-CA" sz="1200" b="1" i="0" u="none" strike="noStrike" kern="0" cap="none" spc="0" normalizeH="0" baseline="0" noProof="0">
              <a:ln>
                <a:noFill/>
              </a:ln>
              <a:solidFill>
                <a:srgbClr val="000000"/>
              </a:solidFill>
              <a:effectLst/>
              <a:uLnTx/>
              <a:uFillTx/>
              <a:latin typeface="Poppins" pitchFamily="2" charset="77"/>
              <a:sym typeface="Helvetica Neue"/>
            </a:endParaRPr>
          </a:p>
          <a:p>
            <a:pPr marL="0" marR="0" lvl="0" indent="0" algn="l"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kumimoji="0" lang="en-CA" sz="1200" b="0" i="0" u="none" strike="noStrike" kern="0" cap="none" spc="0" normalizeH="0" baseline="0" noProof="0">
                <a:ln>
                  <a:noFill/>
                </a:ln>
                <a:solidFill>
                  <a:srgbClr val="004E35"/>
                </a:solidFill>
                <a:effectLst/>
                <a:uLnTx/>
                <a:uFillTx/>
                <a:latin typeface="Poppins" pitchFamily="2" charset="77"/>
                <a:sym typeface="Helvetica Neue"/>
              </a:rPr>
              <a:t>Cannabis can affect brain development in early adolescence and increase your risk of long-term cognitive impairments.</a:t>
            </a:r>
            <a:br>
              <a:rPr lang="en-CA" sz="1200"/>
            </a:br>
            <a:endParaRPr kumimoji="0" lang="en-CA" sz="1200" b="0" i="0" u="none" strike="noStrike" kern="0" cap="none" spc="0" normalizeH="0" baseline="0" noProof="0">
              <a:ln>
                <a:noFill/>
              </a:ln>
              <a:solidFill>
                <a:srgbClr val="004E35"/>
              </a:solidFill>
              <a:effectLst/>
              <a:uLnTx/>
              <a:uFillTx/>
              <a:latin typeface="Poppins" pitchFamily="2" charset="77"/>
              <a:sym typeface="Helvetica Neue"/>
            </a:endParaRPr>
          </a:p>
          <a:p>
            <a:endParaRPr lang="en-US" altLang="en-US"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06535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Tree>
    <p:extLst>
      <p:ext uri="{BB962C8B-B14F-4D97-AF65-F5344CB8AC3E}">
        <p14:creationId xmlns:p14="http://schemas.microsoft.com/office/powerpoint/2010/main" val="33598291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3738"/>
            <a:ext cx="6153150" cy="3462337"/>
          </a:xfrm>
        </p:spPr>
      </p:sp>
      <p:sp>
        <p:nvSpPr>
          <p:cNvPr id="3" name="Notes Placeholder 2"/>
          <p:cNvSpPr>
            <a:spLocks noGrp="1"/>
          </p:cNvSpPr>
          <p:nvPr>
            <p:ph type="body" idx="1"/>
          </p:nvPr>
        </p:nvSpPr>
        <p:spPr/>
        <p:txBody>
          <a:bodyPr/>
          <a:lstStyle/>
          <a:p>
            <a:pPr>
              <a:spcBef>
                <a:spcPct val="0"/>
              </a:spcBef>
              <a:buFontTx/>
              <a:buNone/>
            </a:pPr>
            <a:r>
              <a:rPr lang="en-US" altLang="en-US" sz="1200">
                <a:latin typeface="Arial" panose="020B0604020202020204" pitchFamily="34" charset="0"/>
                <a:cs typeface="Arial" panose="020B0604020202020204" pitchFamily="34" charset="0"/>
              </a:rPr>
              <a:t>After watching this video participants can discuss any changes in beliefs or perceptions.</a:t>
            </a:r>
          </a:p>
          <a:p>
            <a:pPr>
              <a:spcBef>
                <a:spcPct val="0"/>
              </a:spcBef>
              <a:buFontTx/>
              <a:buNone/>
            </a:pPr>
            <a:r>
              <a:rPr lang="en-US" altLang="en-US" sz="1200">
                <a:latin typeface="Arial" panose="020B0604020202020204" pitchFamily="34" charset="0"/>
                <a:cs typeface="Arial" panose="020B0604020202020204" pitchFamily="34" charset="0"/>
              </a:rPr>
              <a:t>If a list of preconceived ideas has been discussed during the presentation such as perceptions of FASD a comparison can be made to see if there is any shifts. </a:t>
            </a:r>
          </a:p>
          <a:p>
            <a:pPr>
              <a:spcBef>
                <a:spcPct val="0"/>
              </a:spcBef>
              <a:buFontTx/>
              <a:buNone/>
            </a:pPr>
            <a:r>
              <a:rPr lang="en-US" altLang="en-US" sz="1200" b="1">
                <a:latin typeface="Arial" panose="020B0604020202020204" pitchFamily="34" charset="0"/>
                <a:cs typeface="Arial" panose="020B0604020202020204" pitchFamily="34" charset="0"/>
              </a:rPr>
              <a:t>Questions for the group:</a:t>
            </a:r>
          </a:p>
          <a:p>
            <a:pPr>
              <a:spcBef>
                <a:spcPct val="0"/>
              </a:spcBef>
              <a:buFontTx/>
              <a:buNone/>
            </a:pPr>
            <a:r>
              <a:rPr lang="en-US" altLang="en-US" sz="1200">
                <a:latin typeface="Arial" panose="020B0604020202020204" pitchFamily="34" charset="0"/>
                <a:cs typeface="Arial" panose="020B0604020202020204" pitchFamily="34" charset="0"/>
              </a:rPr>
              <a:t>Can you know if someone has FASD by just looking at them?</a:t>
            </a:r>
          </a:p>
          <a:p>
            <a:pPr>
              <a:spcBef>
                <a:spcPct val="0"/>
              </a:spcBef>
              <a:buFontTx/>
              <a:buNone/>
            </a:pPr>
            <a:endParaRPr lang="en-US" altLang="en-US" sz="1200">
              <a:latin typeface="Arial" panose="020B0604020202020204" pitchFamily="34" charset="0"/>
              <a:cs typeface="Arial" panose="020B0604020202020204" pitchFamily="34" charset="0"/>
            </a:endParaRPr>
          </a:p>
          <a:p>
            <a:pPr>
              <a:spcBef>
                <a:spcPct val="0"/>
              </a:spcBef>
              <a:buFontTx/>
              <a:buNone/>
            </a:pPr>
            <a:r>
              <a:rPr lang="en-US" altLang="en-US" sz="1200">
                <a:latin typeface="Arial" panose="020B0604020202020204" pitchFamily="34" charset="0"/>
                <a:cs typeface="Arial" panose="020B0604020202020204" pitchFamily="34" charset="0"/>
              </a:rPr>
              <a:t>https://www.youtube.com/watch?v=JlRK1vqcuvg</a:t>
            </a:r>
          </a:p>
        </p:txBody>
      </p:sp>
    </p:spTree>
    <p:extLst>
      <p:ext uri="{BB962C8B-B14F-4D97-AF65-F5344CB8AC3E}">
        <p14:creationId xmlns:p14="http://schemas.microsoft.com/office/powerpoint/2010/main" val="3172156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Tree>
    <p:extLst>
      <p:ext uri="{BB962C8B-B14F-4D97-AF65-F5344CB8AC3E}">
        <p14:creationId xmlns:p14="http://schemas.microsoft.com/office/powerpoint/2010/main" val="3073115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4813" y="696913"/>
            <a:ext cx="6192837" cy="3484562"/>
          </a:xfrm>
        </p:spPr>
      </p:sp>
      <p:sp>
        <p:nvSpPr>
          <p:cNvPr id="3" name="Notes Placeholder 2"/>
          <p:cNvSpPr>
            <a:spLocks noGrp="1"/>
          </p:cNvSpPr>
          <p:nvPr>
            <p:ph type="body" idx="1"/>
          </p:nvPr>
        </p:nvSpPr>
        <p:spPr/>
        <p:txBody>
          <a:bodyPr/>
          <a:lstStyle/>
          <a:p>
            <a:pPr>
              <a:spcBef>
                <a:spcPct val="0"/>
              </a:spcBef>
              <a:buFontTx/>
              <a:buNone/>
            </a:pPr>
            <a:r>
              <a:rPr lang="en-US" altLang="en-US">
                <a:latin typeface="Arial" panose="020B0604020202020204" pitchFamily="34" charset="0"/>
                <a:cs typeface="Arial" panose="020B0604020202020204" pitchFamily="34" charset="0"/>
              </a:rPr>
              <a:t>Topics in this presentation are of a sensitive nature. </a:t>
            </a:r>
          </a:p>
          <a:p>
            <a:pPr>
              <a:spcBef>
                <a:spcPct val="0"/>
              </a:spcBef>
              <a:buFontTx/>
              <a:buNone/>
            </a:pPr>
            <a:r>
              <a:rPr lang="en-US" altLang="en-US">
                <a:latin typeface="Arial" panose="020B0604020202020204" pitchFamily="34" charset="0"/>
                <a:cs typeface="Arial" panose="020B0604020202020204" pitchFamily="34" charset="0"/>
              </a:rPr>
              <a:t>Sometimes, as youth, it may be difficult to talk about alcohol and sex.  We recognize this and encourage open and honest conversation by stressing the nature of a safe and accepting space during the presentation.</a:t>
            </a:r>
          </a:p>
          <a:p>
            <a:pPr>
              <a:spcBef>
                <a:spcPct val="0"/>
              </a:spcBef>
              <a:buFontTx/>
              <a:buNone/>
            </a:pPr>
            <a:endParaRPr lang="en-US" altLang="en-US">
              <a:latin typeface="Arial" panose="020B0604020202020204" pitchFamily="34" charset="0"/>
              <a:cs typeface="Arial" panose="020B0604020202020204" pitchFamily="34" charset="0"/>
            </a:endParaRPr>
          </a:p>
          <a:p>
            <a:pPr>
              <a:spcBef>
                <a:spcPct val="0"/>
              </a:spcBef>
              <a:buFontTx/>
              <a:buNone/>
            </a:pPr>
            <a:r>
              <a:rPr lang="en-US" altLang="en-US">
                <a:latin typeface="Arial" panose="020B0604020202020204" pitchFamily="34" charset="0"/>
                <a:cs typeface="Arial" panose="020B0604020202020204" pitchFamily="34" charset="0"/>
              </a:rPr>
              <a:t>Everyone is here to learn</a:t>
            </a:r>
          </a:p>
          <a:p>
            <a:pPr>
              <a:spcBef>
                <a:spcPct val="0"/>
              </a:spcBef>
              <a:buFontTx/>
              <a:buNone/>
            </a:pPr>
            <a:r>
              <a:rPr lang="en-US" altLang="en-US">
                <a:latin typeface="Arial" panose="020B0604020202020204" pitchFamily="34" charset="0"/>
                <a:cs typeface="Arial" panose="020B0604020202020204" pitchFamily="34" charset="0"/>
              </a:rPr>
              <a:t>Some may know more than others </a:t>
            </a:r>
          </a:p>
          <a:p>
            <a:pPr>
              <a:spcBef>
                <a:spcPct val="0"/>
              </a:spcBef>
              <a:buFontTx/>
              <a:buNone/>
            </a:pPr>
            <a:r>
              <a:rPr lang="en-US" altLang="en-US">
                <a:latin typeface="Arial" panose="020B0604020202020204" pitchFamily="34" charset="0"/>
                <a:cs typeface="Arial" panose="020B0604020202020204" pitchFamily="34" charset="0"/>
              </a:rPr>
              <a:t>No questions or comments are silly </a:t>
            </a:r>
          </a:p>
        </p:txBody>
      </p:sp>
    </p:spTree>
    <p:extLst>
      <p:ext uri="{BB962C8B-B14F-4D97-AF65-F5344CB8AC3E}">
        <p14:creationId xmlns:p14="http://schemas.microsoft.com/office/powerpoint/2010/main" val="1305946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3738"/>
            <a:ext cx="6153150" cy="346233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51827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1575" cy="3517900"/>
          </a:xfrm>
        </p:spPr>
      </p:sp>
      <p:sp>
        <p:nvSpPr>
          <p:cNvPr id="3" name="Notes Placeholder 2"/>
          <p:cNvSpPr>
            <a:spLocks noGrp="1"/>
          </p:cNvSpPr>
          <p:nvPr>
            <p:ph type="body" idx="1"/>
          </p:nvPr>
        </p:nvSpPr>
        <p:spPr/>
        <p:txBody>
          <a:bodyPr/>
          <a:lstStyle/>
          <a:p>
            <a:pPr>
              <a:spcBef>
                <a:spcPct val="0"/>
              </a:spcBef>
              <a:buFontTx/>
              <a:buNone/>
            </a:pPr>
            <a:r>
              <a:rPr lang="en-US" altLang="en-US" sz="1200" b="1">
                <a:highlight>
                  <a:srgbClr val="FFFF00"/>
                </a:highlight>
                <a:latin typeface="Arial" panose="020B0604020202020204" pitchFamily="34" charset="0"/>
                <a:cs typeface="Arial" panose="020B0604020202020204" pitchFamily="34" charset="0"/>
              </a:rPr>
              <a:t>BEFORE VIDEO:</a:t>
            </a:r>
          </a:p>
          <a:p>
            <a:pPr>
              <a:spcBef>
                <a:spcPct val="0"/>
              </a:spcBef>
              <a:buFontTx/>
              <a:buNone/>
            </a:pPr>
            <a:r>
              <a:rPr lang="en-US" altLang="en-US" sz="1200" b="1">
                <a:latin typeface="Arial" panose="020B0604020202020204" pitchFamily="34" charset="0"/>
                <a:cs typeface="Arial" panose="020B0604020202020204" pitchFamily="34" charset="0"/>
              </a:rPr>
              <a:t>This video gives us a clear explanation on those different parts of the brain, and how alcohol changes the way that part of the brain functions.</a:t>
            </a:r>
          </a:p>
          <a:p>
            <a:pPr>
              <a:spcBef>
                <a:spcPct val="0"/>
              </a:spcBef>
              <a:buFontTx/>
              <a:buNone/>
            </a:pPr>
            <a:endParaRPr lang="en-US" altLang="en-US" sz="1200" b="1">
              <a:latin typeface="Arial" panose="020B0604020202020204" pitchFamily="34" charset="0"/>
              <a:cs typeface="Arial" panose="020B0604020202020204" pitchFamily="34" charset="0"/>
            </a:endParaRPr>
          </a:p>
          <a:p>
            <a:pPr>
              <a:spcBef>
                <a:spcPct val="0"/>
              </a:spcBef>
              <a:buFontTx/>
              <a:buNone/>
            </a:pPr>
            <a:r>
              <a:rPr lang="en-US" altLang="en-US" sz="1200" b="1">
                <a:highlight>
                  <a:srgbClr val="FFFF00"/>
                </a:highlight>
                <a:latin typeface="Arial" panose="020B0604020202020204" pitchFamily="34" charset="0"/>
                <a:cs typeface="Arial" panose="020B0604020202020204" pitchFamily="34" charset="0"/>
              </a:rPr>
              <a:t>AFTER VIDEO:</a:t>
            </a:r>
          </a:p>
          <a:p>
            <a:endParaRPr lang="en-US" sz="1200"/>
          </a:p>
          <a:p>
            <a:r>
              <a:rPr lang="en-US" sz="1200"/>
              <a:t>What is the most important organ in our body? </a:t>
            </a:r>
          </a:p>
          <a:p>
            <a:r>
              <a:rPr lang="en-US" sz="1200"/>
              <a:t>The major target of alcohol is…THE BRAIN! </a:t>
            </a:r>
          </a:p>
          <a:p>
            <a:endParaRPr lang="en-US" sz="1200"/>
          </a:p>
          <a:p>
            <a:pPr marL="336614" indent="-336614">
              <a:buFont typeface="Arial" panose="020B0604020202020204" pitchFamily="34" charset="0"/>
              <a:buChar char="•"/>
            </a:pPr>
            <a:r>
              <a:rPr lang="en-US" sz="1200"/>
              <a:t>Every time you drink alcohol it affects the brain</a:t>
            </a:r>
          </a:p>
          <a:p>
            <a:endParaRPr lang="en-US" sz="1200"/>
          </a:p>
          <a:p>
            <a:r>
              <a:rPr lang="en-US" sz="1200"/>
              <a:t>YOU CAN ALWAYS TAKE A BEHAVIOR AND TRACK IT BACK TO THE BRAIN!</a:t>
            </a:r>
          </a:p>
          <a:p>
            <a:pPr marL="336614" indent="-336614">
              <a:buFont typeface="Arial" panose="020B0604020202020204" pitchFamily="34" charset="0"/>
              <a:buChar char="•"/>
            </a:pPr>
            <a:endParaRPr lang="en-US"/>
          </a:p>
        </p:txBody>
      </p:sp>
    </p:spTree>
    <p:extLst>
      <p:ext uri="{BB962C8B-B14F-4D97-AF65-F5344CB8AC3E}">
        <p14:creationId xmlns:p14="http://schemas.microsoft.com/office/powerpoint/2010/main" val="801911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682625"/>
            <a:ext cx="6051550" cy="3405188"/>
          </a:xfrm>
        </p:spPr>
      </p:sp>
      <p:sp>
        <p:nvSpPr>
          <p:cNvPr id="3" name="Notes Placeholder 2"/>
          <p:cNvSpPr>
            <a:spLocks noGrp="1"/>
          </p:cNvSpPr>
          <p:nvPr>
            <p:ph type="body" idx="1"/>
          </p:nvPr>
        </p:nvSpPr>
        <p:spPr/>
        <p:txBody>
          <a:bodyPr/>
          <a:lstStyle/>
          <a:p>
            <a:pPr>
              <a:defRPr/>
            </a:pPr>
            <a:r>
              <a:rPr lang="en" sz="1200">
                <a:latin typeface="Arial" panose="020B0604020202020204" pitchFamily="34" charset="0"/>
                <a:cs typeface="Arial" panose="020B0604020202020204" pitchFamily="34" charset="0"/>
              </a:rPr>
              <a:t>Simply read this slide. Point out on the right how alcohol affects each organ/body part. </a:t>
            </a:r>
          </a:p>
          <a:p>
            <a:pPr>
              <a:defRPr/>
            </a:pPr>
            <a:endParaRPr lang="en" sz="1200">
              <a:latin typeface="Arial" panose="020B0604020202020204" pitchFamily="34" charset="0"/>
              <a:cs typeface="Arial" panose="020B0604020202020204" pitchFamily="34" charset="0"/>
            </a:endParaRPr>
          </a:p>
          <a:p>
            <a:r>
              <a:rPr lang="en-US" sz="1200"/>
              <a:t>7. </a:t>
            </a:r>
            <a:r>
              <a:rPr lang="en-US" sz="1200">
                <a:highlight>
                  <a:srgbClr val="FFFF00"/>
                </a:highlight>
              </a:rPr>
              <a:t>PANCREAS: </a:t>
            </a:r>
            <a:r>
              <a:rPr lang="en-US" sz="1200"/>
              <a:t>(Hemorrhagic Pancreatitis= Inflammation of the pancreas)</a:t>
            </a:r>
          </a:p>
        </p:txBody>
      </p:sp>
    </p:spTree>
    <p:extLst>
      <p:ext uri="{BB962C8B-B14F-4D97-AF65-F5344CB8AC3E}">
        <p14:creationId xmlns:p14="http://schemas.microsoft.com/office/powerpoint/2010/main" val="5093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682625"/>
            <a:ext cx="6051550" cy="3405188"/>
          </a:xfrm>
        </p:spPr>
      </p:sp>
      <p:sp>
        <p:nvSpPr>
          <p:cNvPr id="3" name="Notes Placeholder 2"/>
          <p:cNvSpPr>
            <a:spLocks noGrp="1"/>
          </p:cNvSpPr>
          <p:nvPr>
            <p:ph type="body" idx="1"/>
          </p:nvPr>
        </p:nvSpPr>
        <p:spPr/>
        <p:txBody>
          <a:bodyPr/>
          <a:lstStyle/>
          <a:p>
            <a:pPr>
              <a:defRPr/>
            </a:pPr>
            <a:r>
              <a:rPr lang="en" sz="1200" b="1">
                <a:latin typeface="Arial" panose="020B0604020202020204" pitchFamily="34" charset="0"/>
                <a:cs typeface="Arial" panose="020B0604020202020204" pitchFamily="34" charset="0"/>
              </a:rPr>
              <a:t>Debrief: </a:t>
            </a:r>
          </a:p>
          <a:p>
            <a:pPr>
              <a:defRPr/>
            </a:pPr>
            <a:r>
              <a:rPr lang="en" sz="1200">
                <a:latin typeface="Arial" panose="020B0604020202020204" pitchFamily="34" charset="0"/>
                <a:cs typeface="Arial" panose="020B0604020202020204" pitchFamily="34" charset="0"/>
              </a:rPr>
              <a:t>• Debrief mental health issues, trauma, to cope with problems, or addiction, by acknowledging that this is a reality for some youth, </a:t>
            </a:r>
          </a:p>
          <a:p>
            <a:pPr>
              <a:defRPr/>
            </a:pPr>
            <a:endParaRPr lang="en" sz="1200">
              <a:latin typeface="Arial" panose="020B0604020202020204" pitchFamily="34" charset="0"/>
              <a:cs typeface="Arial" panose="020B0604020202020204" pitchFamily="34" charset="0"/>
            </a:endParaRPr>
          </a:p>
          <a:p>
            <a:pPr>
              <a:defRPr/>
            </a:pPr>
            <a:r>
              <a:rPr lang="en" sz="1200" b="1">
                <a:latin typeface="Arial" panose="020B0604020202020204" pitchFamily="34" charset="0"/>
                <a:cs typeface="Arial" panose="020B0604020202020204" pitchFamily="34" charset="0"/>
              </a:rPr>
              <a:t>Why do teens use? </a:t>
            </a:r>
          </a:p>
          <a:p>
            <a:pPr>
              <a:defRPr/>
            </a:pPr>
            <a:r>
              <a:rPr lang="en" sz="1200">
                <a:latin typeface="Arial" panose="020B0604020202020204" pitchFamily="34" charset="0"/>
                <a:cs typeface="Arial" panose="020B0604020202020204" pitchFamily="34" charset="0"/>
              </a:rPr>
              <a:t>• Chill-out/relax • Deal with stress • Addiction</a:t>
            </a:r>
          </a:p>
          <a:p>
            <a:pPr>
              <a:defRPr/>
            </a:pPr>
            <a:r>
              <a:rPr lang="en" sz="1200">
                <a:latin typeface="Arial" panose="020B0604020202020204" pitchFamily="34" charset="0"/>
                <a:cs typeface="Arial" panose="020B0604020202020204" pitchFamily="34" charset="0"/>
              </a:rPr>
              <a:t> • Media influences • Curious • Mental health issues • Trauma</a:t>
            </a:r>
          </a:p>
          <a:p>
            <a:pPr>
              <a:defRPr/>
            </a:pPr>
            <a:r>
              <a:rPr lang="en" sz="1200">
                <a:latin typeface="Arial" panose="020B0604020202020204" pitchFamily="34" charset="0"/>
                <a:cs typeface="Arial" panose="020B0604020202020204" pitchFamily="34" charset="0"/>
              </a:rPr>
              <a:t> • Fun/like it • Be social • Peer Pressure • Family is using</a:t>
            </a:r>
          </a:p>
          <a:p>
            <a:pPr>
              <a:defRPr/>
            </a:pPr>
            <a:r>
              <a:rPr lang="en" sz="1200">
                <a:latin typeface="Arial" panose="020B0604020202020204" pitchFamily="34" charset="0"/>
                <a:cs typeface="Arial" panose="020B0604020202020204" pitchFamily="34" charset="0"/>
              </a:rPr>
              <a:t> • Help cope/forget problems </a:t>
            </a:r>
          </a:p>
          <a:p>
            <a:pPr>
              <a:defRPr/>
            </a:pPr>
            <a:endParaRPr lang="en" sz="1200">
              <a:latin typeface="Arial" panose="020B0604020202020204" pitchFamily="34" charset="0"/>
              <a:cs typeface="Arial" panose="020B0604020202020204" pitchFamily="34" charset="0"/>
            </a:endParaRPr>
          </a:p>
          <a:p>
            <a:pPr>
              <a:defRPr/>
            </a:pPr>
            <a:r>
              <a:rPr lang="en" sz="1200" b="1">
                <a:latin typeface="Arial" panose="020B0604020202020204" pitchFamily="34" charset="0"/>
                <a:cs typeface="Arial" panose="020B0604020202020204" pitchFamily="34" charset="0"/>
              </a:rPr>
              <a:t>Why don’t teens use? </a:t>
            </a:r>
          </a:p>
          <a:p>
            <a:pPr>
              <a:defRPr/>
            </a:pPr>
            <a:r>
              <a:rPr lang="en" sz="1200">
                <a:latin typeface="Arial" panose="020B0604020202020204" pitchFamily="34" charset="0"/>
                <a:cs typeface="Arial" panose="020B0604020202020204" pitchFamily="34" charset="0"/>
              </a:rPr>
              <a:t>• Past experience • Values • Substance use by friends or family</a:t>
            </a:r>
          </a:p>
          <a:p>
            <a:pPr>
              <a:defRPr/>
            </a:pPr>
            <a:r>
              <a:rPr lang="en" sz="1200">
                <a:latin typeface="Arial" panose="020B0604020202020204" pitchFamily="34" charset="0"/>
                <a:cs typeface="Arial" panose="020B0604020202020204" pitchFamily="34" charset="0"/>
              </a:rPr>
              <a:t> • Fear of overdosing • Worry about addiction • Don’t like hangovers</a:t>
            </a:r>
          </a:p>
          <a:p>
            <a:pPr>
              <a:defRPr/>
            </a:pPr>
            <a:r>
              <a:rPr lang="en" sz="1200">
                <a:latin typeface="Arial" panose="020B0604020202020204" pitchFamily="34" charset="0"/>
                <a:cs typeface="Arial" panose="020B0604020202020204" pitchFamily="34" charset="0"/>
              </a:rPr>
              <a:t> •Are driving • Are pregnant</a:t>
            </a:r>
          </a:p>
          <a:p>
            <a:pPr>
              <a:defRPr/>
            </a:pPr>
            <a:r>
              <a:rPr lang="en" sz="1200">
                <a:latin typeface="Arial" panose="020B0604020202020204" pitchFamily="34" charset="0"/>
                <a:cs typeface="Arial" panose="020B0604020202020204" pitchFamily="34" charset="0"/>
              </a:rPr>
              <a:t> • Focus on sports/academics • Future goals</a:t>
            </a:r>
          </a:p>
          <a:p>
            <a:pPr>
              <a:defRPr/>
            </a:pPr>
            <a:r>
              <a:rPr lang="en" sz="1200">
                <a:latin typeface="Arial" panose="020B0604020202020204" pitchFamily="34" charset="0"/>
                <a:cs typeface="Arial" panose="020B0604020202020204" pitchFamily="34" charset="0"/>
              </a:rPr>
              <a:t> • Worry about getting in trouble • Don’t want to make impaired decisions/look foolish or stupid </a:t>
            </a:r>
          </a:p>
          <a:p>
            <a:pPr>
              <a:defRPr/>
            </a:pPr>
            <a:r>
              <a:rPr lang="en" sz="1200">
                <a:latin typeface="Arial" panose="020B0604020202020204" pitchFamily="34" charset="0"/>
                <a:cs typeface="Arial" panose="020B0604020202020204" pitchFamily="34" charset="0"/>
              </a:rPr>
              <a:t>• Worry about being vulnerable/assault </a:t>
            </a:r>
          </a:p>
          <a:p>
            <a:pPr>
              <a:defRPr/>
            </a:pPr>
            <a:endParaRPr lang="en" sz="1200">
              <a:latin typeface="Arial" panose="020B0604020202020204" pitchFamily="34" charset="0"/>
              <a:cs typeface="Arial" panose="020B0604020202020204" pitchFamily="34" charset="0"/>
            </a:endParaRPr>
          </a:p>
          <a:p>
            <a:pPr>
              <a:defRPr/>
            </a:pPr>
            <a:endParaRPr lang="en"/>
          </a:p>
        </p:txBody>
      </p:sp>
    </p:spTree>
    <p:extLst>
      <p:ext uri="{BB962C8B-B14F-4D97-AF65-F5344CB8AC3E}">
        <p14:creationId xmlns:p14="http://schemas.microsoft.com/office/powerpoint/2010/main" val="1897927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Slide Image Placeholder 1"/>
          <p:cNvSpPr>
            <a:spLocks noGrp="1" noRot="1" noChangeAspect="1" noTextEdit="1"/>
          </p:cNvSpPr>
          <p:nvPr>
            <p:ph type="sldImg"/>
          </p:nvPr>
        </p:nvSpPr>
        <p:spPr>
          <a:xfrm>
            <a:off x="382588" y="685800"/>
            <a:ext cx="6094412" cy="3429000"/>
          </a:xfrm>
        </p:spPr>
      </p:sp>
      <p:sp>
        <p:nvSpPr>
          <p:cNvPr id="245763" name="Notes Placeholder 2"/>
          <p:cNvSpPr>
            <a:spLocks noGrp="1"/>
          </p:cNvSpPr>
          <p:nvPr>
            <p:ph type="body" idx="1"/>
          </p:nvPr>
        </p:nvSpPr>
        <p:spPr/>
        <p:txBody>
          <a:bodyPr/>
          <a:lstStyle/>
          <a:p>
            <a:pPr eaLnBrk="1" hangingPunct="1">
              <a:spcBef>
                <a:spcPct val="0"/>
              </a:spcBef>
            </a:pPr>
            <a:r>
              <a:rPr lang="en-US" sz="1200">
                <a:solidFill>
                  <a:srgbClr val="000000"/>
                </a:solidFill>
                <a:highlight>
                  <a:srgbClr val="FFFF00"/>
                </a:highlight>
                <a:latin typeface="Arial" panose="020B0604020202020204" pitchFamily="34" charset="0"/>
                <a:cs typeface="Arial" panose="020B0604020202020204" pitchFamily="34" charset="0"/>
              </a:rPr>
              <a:t>Brainstorm with youth</a:t>
            </a:r>
          </a:p>
          <a:p>
            <a:pPr eaLnBrk="1" hangingPunct="1">
              <a:spcBef>
                <a:spcPct val="0"/>
              </a:spcBef>
            </a:pPr>
            <a:endParaRPr lang="en-US" sz="1200">
              <a:solidFill>
                <a:srgbClr val="000000"/>
              </a:solidFill>
              <a:highlight>
                <a:srgbClr val="FFFF00"/>
              </a:highlight>
              <a:latin typeface="Arial" panose="020B0604020202020204" pitchFamily="34" charset="0"/>
              <a:cs typeface="Arial" panose="020B0604020202020204" pitchFamily="34" charset="0"/>
            </a:endParaRPr>
          </a:p>
          <a:p>
            <a:pPr eaLnBrk="1" hangingPunct="1">
              <a:spcBef>
                <a:spcPct val="0"/>
              </a:spcBef>
            </a:pPr>
            <a:r>
              <a:rPr lang="en-US" sz="1200">
                <a:solidFill>
                  <a:srgbClr val="000000"/>
                </a:solidFill>
                <a:highlight>
                  <a:srgbClr val="FFFF00"/>
                </a:highlight>
                <a:latin typeface="Arial" panose="020B0604020202020204" pitchFamily="34" charset="0"/>
                <a:cs typeface="Arial" panose="020B0604020202020204" pitchFamily="34" charset="0"/>
              </a:rPr>
              <a:t>1-</a:t>
            </a:r>
            <a:r>
              <a:rPr lang="en-US" sz="1200">
                <a:solidFill>
                  <a:srgbClr val="000000"/>
                </a:solidFill>
                <a:latin typeface="Arial" panose="020B0604020202020204" pitchFamily="34" charset="0"/>
                <a:cs typeface="Arial" panose="020B0604020202020204" pitchFamily="34" charset="0"/>
              </a:rPr>
              <a:t> </a:t>
            </a:r>
            <a:r>
              <a:rPr lang="en-US" sz="1200" b="1">
                <a:solidFill>
                  <a:srgbClr val="000000"/>
                </a:solidFill>
                <a:latin typeface="Arial" panose="020B0604020202020204" pitchFamily="34" charset="0"/>
                <a:cs typeface="Arial" panose="020B0604020202020204" pitchFamily="34" charset="0"/>
              </a:rPr>
              <a:t>ALMOST EVERYWHERE: </a:t>
            </a:r>
            <a:r>
              <a:rPr lang="en-US" sz="1200">
                <a:solidFill>
                  <a:srgbClr val="000000"/>
                </a:solidFill>
                <a:latin typeface="Arial" panose="020B0604020202020204" pitchFamily="34" charset="0"/>
                <a:cs typeface="Arial" panose="020B0604020202020204" pitchFamily="34" charset="0"/>
              </a:rPr>
              <a:t>Gatherings/public events/celebrations/home/ marketing (often targeted to encourage POSITIVE beliefs when it comes to alcohol/creating environments where alcohol use is encouraged</a:t>
            </a:r>
          </a:p>
          <a:p>
            <a:pPr>
              <a:spcBef>
                <a:spcPct val="0"/>
              </a:spcBef>
            </a:pPr>
            <a:endParaRPr lang="en-US" sz="1200">
              <a:solidFill>
                <a:srgbClr val="000000"/>
              </a:solidFill>
              <a:latin typeface="Arial" panose="020B0604020202020204" pitchFamily="34" charset="0"/>
              <a:cs typeface="Arial" panose="020B0604020202020204" pitchFamily="34" charset="0"/>
            </a:endParaRPr>
          </a:p>
          <a:p>
            <a:pPr>
              <a:spcBef>
                <a:spcPct val="0"/>
              </a:spcBef>
            </a:pPr>
            <a:r>
              <a:rPr lang="en-US" sz="1200">
                <a:solidFill>
                  <a:srgbClr val="000000"/>
                </a:solidFill>
                <a:highlight>
                  <a:srgbClr val="FFFF00"/>
                </a:highlight>
                <a:latin typeface="Arial" panose="020B0604020202020204" pitchFamily="34" charset="0"/>
                <a:cs typeface="Arial" panose="020B0604020202020204" pitchFamily="34" charset="0"/>
              </a:rPr>
              <a:t>2. </a:t>
            </a:r>
            <a:r>
              <a:rPr lang="en-US" sz="1200" b="1" u="sng">
                <a:solidFill>
                  <a:srgbClr val="000000"/>
                </a:solidFill>
                <a:latin typeface="Arial" panose="020B0604020202020204" pitchFamily="34" charset="0"/>
                <a:cs typeface="Arial" panose="020B0604020202020204" pitchFamily="34" charset="0"/>
              </a:rPr>
              <a:t>PEER: </a:t>
            </a:r>
            <a:r>
              <a:rPr lang="en-US" sz="1200">
                <a:solidFill>
                  <a:srgbClr val="000000"/>
                </a:solidFill>
                <a:latin typeface="Arial" panose="020B0604020202020204" pitchFamily="34" charset="0"/>
                <a:cs typeface="Arial" panose="020B0604020202020204" pitchFamily="34" charset="0"/>
              </a:rPr>
              <a:t>STRONG! Everyone wants to fit in/be included. Important to remember that you can still participate in activities and choose to go alcohol free.</a:t>
            </a:r>
          </a:p>
          <a:p>
            <a:pPr>
              <a:spcBef>
                <a:spcPct val="0"/>
              </a:spcBef>
            </a:pPr>
            <a:r>
              <a:rPr lang="en-US" sz="1200" b="1">
                <a:solidFill>
                  <a:srgbClr val="000000"/>
                </a:solidFill>
                <a:latin typeface="Arial" panose="020B0604020202020204" pitchFamily="34" charset="0"/>
                <a:cs typeface="Arial" panose="020B0604020202020204" pitchFamily="34" charset="0"/>
              </a:rPr>
              <a:t>  </a:t>
            </a:r>
            <a:r>
              <a:rPr lang="en-US" sz="1200" b="1" u="sng">
                <a:solidFill>
                  <a:srgbClr val="000000"/>
                </a:solidFill>
                <a:latin typeface="Arial" panose="020B0604020202020204" pitchFamily="34" charset="0"/>
                <a:cs typeface="Arial" panose="020B0604020202020204" pitchFamily="34" charset="0"/>
              </a:rPr>
              <a:t>CULTURAL: </a:t>
            </a:r>
            <a:r>
              <a:rPr lang="en-US" sz="1200">
                <a:solidFill>
                  <a:srgbClr val="000000"/>
                </a:solidFill>
                <a:latin typeface="Arial" panose="020B0604020202020204" pitchFamily="34" charset="0"/>
                <a:cs typeface="Arial" panose="020B0604020202020204" pitchFamily="34" charset="0"/>
              </a:rPr>
              <a:t>Some cultures don’t drink alcohol/same as religion- this could go either way. Values also play a huge part/experience/life</a:t>
            </a:r>
            <a:endParaRPr lang="en-US" sz="1200" b="1">
              <a:solidFill>
                <a:srgbClr val="000000"/>
              </a:solidFill>
              <a:latin typeface="Arial" panose="020B0604020202020204" pitchFamily="34" charset="0"/>
              <a:cs typeface="Arial" panose="020B0604020202020204" pitchFamily="34" charset="0"/>
            </a:endParaRPr>
          </a:p>
          <a:p>
            <a:pPr eaLnBrk="1" hangingPunct="1">
              <a:spcBef>
                <a:spcPct val="0"/>
              </a:spcBef>
            </a:pPr>
            <a:endParaRPr lang="en-US" sz="1100">
              <a:solidFill>
                <a:srgbClr val="000000"/>
              </a:solidFill>
              <a:latin typeface="Arial" panose="020B0604020202020204" pitchFamily="34" charset="0"/>
              <a:cs typeface="Arial" panose="020B0604020202020204" pitchFamily="34" charset="0"/>
            </a:endParaRPr>
          </a:p>
          <a:p>
            <a:pPr eaLnBrk="1" hangingPunct="1">
              <a:spcBef>
                <a:spcPct val="0"/>
              </a:spcBef>
            </a:pPr>
            <a:r>
              <a:rPr lang="en-US" sz="1400" b="1">
                <a:solidFill>
                  <a:srgbClr val="000000"/>
                </a:solidFill>
                <a:latin typeface="Arial" panose="020B0604020202020204" pitchFamily="34" charset="0"/>
                <a:cs typeface="Arial" panose="020B0604020202020204" pitchFamily="34" charset="0"/>
              </a:rPr>
              <a:t>This can also be a reality for some that may live with alcohol use in their day to day lives. Some peoples lives can be very much impacted by alcohol use.</a:t>
            </a:r>
          </a:p>
        </p:txBody>
      </p:sp>
    </p:spTree>
    <p:extLst>
      <p:ext uri="{BB962C8B-B14F-4D97-AF65-F5344CB8AC3E}">
        <p14:creationId xmlns:p14="http://schemas.microsoft.com/office/powerpoint/2010/main" val="2645842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3738"/>
            <a:ext cx="6149975" cy="3460750"/>
          </a:xfrm>
        </p:spPr>
      </p:sp>
      <p:sp>
        <p:nvSpPr>
          <p:cNvPr id="3" name="Notes Placeholder 2"/>
          <p:cNvSpPr>
            <a:spLocks noGrp="1"/>
          </p:cNvSpPr>
          <p:nvPr>
            <p:ph type="body" idx="1"/>
          </p:nvPr>
        </p:nvSpPr>
        <p:spPr/>
        <p:txBody>
          <a:bodyPr/>
          <a:lstStyle/>
          <a:p>
            <a:pPr>
              <a:spcBef>
                <a:spcPct val="0"/>
              </a:spcBef>
              <a:buFontTx/>
              <a:buNone/>
            </a:pPr>
            <a:r>
              <a:rPr lang="en-US" sz="1400" b="1">
                <a:solidFill>
                  <a:srgbClr val="171717"/>
                </a:solidFill>
                <a:latin typeface="Source Sans Pro" panose="020B0503030403020204" pitchFamily="34" charset="0"/>
              </a:rPr>
              <a:t>About five percent of the alcohol consumed leaves the body through urine, sweat glands, and breathing.</a:t>
            </a:r>
          </a:p>
          <a:p>
            <a:pPr>
              <a:spcBef>
                <a:spcPct val="0"/>
              </a:spcBef>
              <a:buFontTx/>
              <a:buNone/>
            </a:pPr>
            <a:endParaRPr lang="en-US" sz="1400" b="1">
              <a:solidFill>
                <a:srgbClr val="171717"/>
              </a:solidFill>
              <a:latin typeface="Source Sans Pro" panose="020B0503030403020204" pitchFamily="34" charset="0"/>
            </a:endParaRPr>
          </a:p>
          <a:p>
            <a:pPr>
              <a:spcBef>
                <a:spcPct val="0"/>
              </a:spcBef>
              <a:buFontTx/>
              <a:buNone/>
            </a:pPr>
            <a:r>
              <a:rPr lang="en-US" sz="1200">
                <a:solidFill>
                  <a:srgbClr val="171717"/>
                </a:solidFill>
                <a:latin typeface="Source Sans Pro" panose="020B0503030403020204" pitchFamily="34" charset="0"/>
              </a:rPr>
              <a:t>Most of the alcohol must be broken down (metabolized) by the liver to remove it from the system.</a:t>
            </a:r>
          </a:p>
          <a:p>
            <a:pPr>
              <a:spcBef>
                <a:spcPct val="0"/>
              </a:spcBef>
              <a:buFontTx/>
              <a:buNone/>
            </a:pPr>
            <a:endParaRPr lang="en-US" sz="1200">
              <a:solidFill>
                <a:srgbClr val="171717"/>
              </a:solidFill>
              <a:latin typeface="Source Sans Pro" panose="020B0503030403020204" pitchFamily="34" charset="0"/>
            </a:endParaRPr>
          </a:p>
          <a:p>
            <a:pPr>
              <a:spcBef>
                <a:spcPct val="0"/>
              </a:spcBef>
              <a:buFontTx/>
              <a:buNone/>
            </a:pPr>
            <a:r>
              <a:rPr lang="en-US" sz="1200">
                <a:solidFill>
                  <a:srgbClr val="171717"/>
                </a:solidFill>
                <a:highlight>
                  <a:srgbClr val="FFFF00"/>
                </a:highlight>
                <a:latin typeface="Source Sans Pro" panose="020B0503030403020204" pitchFamily="34" charset="0"/>
              </a:rPr>
              <a:t>The liver metabolizes alcohol at a very constant rate, depending on a few different factors</a:t>
            </a:r>
            <a:r>
              <a:rPr lang="en-US" sz="1200">
                <a:solidFill>
                  <a:srgbClr val="171717"/>
                </a:solidFill>
                <a:latin typeface="Source Sans Pro" panose="020B0503030403020204" pitchFamily="34" charset="0"/>
              </a:rPr>
              <a:t>:</a:t>
            </a:r>
          </a:p>
          <a:p>
            <a:pPr marL="349114" indent="-349114">
              <a:spcBef>
                <a:spcPct val="0"/>
              </a:spcBef>
              <a:buFont typeface="Arial" panose="020B0604020202020204" pitchFamily="34" charset="0"/>
              <a:buChar char="•"/>
            </a:pPr>
            <a:r>
              <a:rPr lang="en-US" sz="1200">
                <a:solidFill>
                  <a:srgbClr val="171717"/>
                </a:solidFill>
                <a:latin typeface="Source Sans Pro" panose="020B0503030403020204" pitchFamily="34" charset="0"/>
              </a:rPr>
              <a:t>Biology</a:t>
            </a:r>
          </a:p>
          <a:p>
            <a:pPr marL="349114" indent="-349114">
              <a:spcBef>
                <a:spcPct val="0"/>
              </a:spcBef>
              <a:buFont typeface="Arial" panose="020B0604020202020204" pitchFamily="34" charset="0"/>
              <a:buChar char="•"/>
            </a:pPr>
            <a:r>
              <a:rPr lang="en-US" sz="1200">
                <a:solidFill>
                  <a:srgbClr val="171717"/>
                </a:solidFill>
                <a:latin typeface="Source Sans Pro" panose="020B0503030403020204" pitchFamily="34" charset="0"/>
              </a:rPr>
              <a:t>Weight</a:t>
            </a:r>
          </a:p>
          <a:p>
            <a:pPr marL="349114" indent="-349114">
              <a:spcBef>
                <a:spcPct val="0"/>
              </a:spcBef>
              <a:buFont typeface="Arial" panose="020B0604020202020204" pitchFamily="34" charset="0"/>
              <a:buChar char="•"/>
            </a:pPr>
            <a:r>
              <a:rPr lang="en-US" sz="1200">
                <a:solidFill>
                  <a:srgbClr val="171717"/>
                </a:solidFill>
                <a:latin typeface="Source Sans Pro" panose="020B0503030403020204" pitchFamily="34" charset="0"/>
              </a:rPr>
              <a:t>Body fat percentage</a:t>
            </a:r>
          </a:p>
          <a:p>
            <a:pPr>
              <a:spcBef>
                <a:spcPct val="0"/>
              </a:spcBef>
            </a:pPr>
            <a:endParaRPr lang="en-US" sz="1200" b="1">
              <a:solidFill>
                <a:srgbClr val="171717"/>
              </a:solidFill>
              <a:latin typeface="Source Sans Pro" panose="020B0503030403020204" pitchFamily="34" charset="0"/>
            </a:endParaRPr>
          </a:p>
          <a:p>
            <a:pPr>
              <a:spcBef>
                <a:spcPct val="0"/>
              </a:spcBef>
            </a:pPr>
            <a:r>
              <a:rPr lang="en-US" sz="1200">
                <a:solidFill>
                  <a:srgbClr val="171717"/>
                </a:solidFill>
                <a:latin typeface="Source Sans Pro" panose="020B0503030403020204" pitchFamily="34" charset="0"/>
              </a:rPr>
              <a:t>The only way to remove alcohol from the body  is to give the liver enough time to metabolize it. </a:t>
            </a:r>
          </a:p>
          <a:p>
            <a:pPr>
              <a:spcBef>
                <a:spcPct val="0"/>
              </a:spcBef>
            </a:pPr>
            <a:endParaRPr lang="en-US" sz="1200">
              <a:solidFill>
                <a:srgbClr val="171717"/>
              </a:solidFill>
              <a:latin typeface="Source Sans Pro" panose="020B0503030403020204" pitchFamily="34" charset="0"/>
            </a:endParaRPr>
          </a:p>
          <a:p>
            <a:pPr>
              <a:spcBef>
                <a:spcPct val="0"/>
              </a:spcBef>
            </a:pPr>
            <a:r>
              <a:rPr lang="en-US" sz="1200" b="1" i="1">
                <a:solidFill>
                  <a:srgbClr val="171717"/>
                </a:solidFill>
                <a:latin typeface="Source Sans Pro" panose="020B0503030403020204" pitchFamily="34" charset="0"/>
              </a:rPr>
              <a:t>A cold shower, fresh air, exercise, or black coffee will not help sober a person up.</a:t>
            </a:r>
          </a:p>
          <a:p>
            <a:pPr>
              <a:spcBef>
                <a:spcPct val="0"/>
              </a:spcBef>
            </a:pPr>
            <a:r>
              <a:rPr lang="en-US" sz="1200">
                <a:solidFill>
                  <a:srgbClr val="171717"/>
                </a:solidFill>
                <a:highlight>
                  <a:srgbClr val="FFFF00"/>
                </a:highlight>
                <a:latin typeface="Source Sans Pro" panose="020B0503030403020204" pitchFamily="34" charset="0"/>
              </a:rPr>
              <a:t>Time is the only thing that will remove alcohol from the system </a:t>
            </a:r>
          </a:p>
          <a:p>
            <a:pPr>
              <a:spcBef>
                <a:spcPct val="0"/>
              </a:spcBef>
            </a:pPr>
            <a:endParaRPr lang="en-US" sz="1200">
              <a:solidFill>
                <a:srgbClr val="171717"/>
              </a:solidFill>
              <a:highlight>
                <a:srgbClr val="FFFF00"/>
              </a:highlight>
              <a:latin typeface="Source Sans Pro" panose="020B0503030403020204" pitchFamily="34" charset="0"/>
            </a:endParaRPr>
          </a:p>
          <a:p>
            <a:pPr>
              <a:spcBef>
                <a:spcPct val="0"/>
              </a:spcBef>
              <a:buFontTx/>
              <a:buNone/>
            </a:pPr>
            <a:endParaRPr lang="en-US" altLang="en-US" sz="1200"/>
          </a:p>
          <a:p>
            <a:pPr>
              <a:spcBef>
                <a:spcPct val="0"/>
              </a:spcBef>
              <a:buFontTx/>
              <a:buNone/>
            </a:pPr>
            <a:endParaRPr lang="en-US" altLang="en-US"/>
          </a:p>
        </p:txBody>
      </p:sp>
    </p:spTree>
    <p:extLst>
      <p:ext uri="{BB962C8B-B14F-4D97-AF65-F5344CB8AC3E}">
        <p14:creationId xmlns:p14="http://schemas.microsoft.com/office/powerpoint/2010/main" val="224993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spTree>
    <p:extLst>
      <p:ext uri="{BB962C8B-B14F-4D97-AF65-F5344CB8AC3E}">
        <p14:creationId xmlns:p14="http://schemas.microsoft.com/office/powerpoint/2010/main" val="2008280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694079" cy="13708204"/>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69974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1_70">
    <p:spTree>
      <p:nvGrpSpPr>
        <p:cNvPr id="1" name=""/>
        <p:cNvGrpSpPr/>
        <p:nvPr/>
      </p:nvGrpSpPr>
      <p:grpSpPr>
        <a:xfrm>
          <a:off x="0" y="0"/>
          <a:ext cx="0" cy="0"/>
          <a:chOff x="0" y="0"/>
          <a:chExt cx="0" cy="0"/>
        </a:xfrm>
      </p:grpSpPr>
      <p:sp>
        <p:nvSpPr>
          <p:cNvPr id="35" name="Picture Placeholder 2"/>
          <p:cNvSpPr>
            <a:spLocks noGrp="1"/>
          </p:cNvSpPr>
          <p:nvPr>
            <p:ph type="pic" sz="quarter" idx="28"/>
          </p:nvPr>
        </p:nvSpPr>
        <p:spPr>
          <a:xfrm>
            <a:off x="12813649" y="5527685"/>
            <a:ext cx="9431011" cy="3107877"/>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2975393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70">
    <p:spTree>
      <p:nvGrpSpPr>
        <p:cNvPr id="1" name=""/>
        <p:cNvGrpSpPr/>
        <p:nvPr/>
      </p:nvGrpSpPr>
      <p:grpSpPr>
        <a:xfrm>
          <a:off x="0" y="0"/>
          <a:ext cx="0" cy="0"/>
          <a:chOff x="0" y="0"/>
          <a:chExt cx="0" cy="0"/>
        </a:xfrm>
      </p:grpSpPr>
      <p:sp>
        <p:nvSpPr>
          <p:cNvPr id="35" name="Picture Placeholder 2"/>
          <p:cNvSpPr>
            <a:spLocks noGrp="1"/>
          </p:cNvSpPr>
          <p:nvPr>
            <p:ph type="pic" sz="quarter" idx="28"/>
          </p:nvPr>
        </p:nvSpPr>
        <p:spPr>
          <a:xfrm>
            <a:off x="9488211" y="-60723"/>
            <a:ext cx="14895789" cy="13837546"/>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7" name="Picture Placeholder 2"/>
          <p:cNvSpPr>
            <a:spLocks noGrp="1"/>
          </p:cNvSpPr>
          <p:nvPr>
            <p:ph type="pic" sz="quarter" idx="29"/>
          </p:nvPr>
        </p:nvSpPr>
        <p:spPr>
          <a:xfrm>
            <a:off x="14883131" y="4963875"/>
            <a:ext cx="4067754" cy="378835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53691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70">
    <p:spTree>
      <p:nvGrpSpPr>
        <p:cNvPr id="1" name=""/>
        <p:cNvGrpSpPr/>
        <p:nvPr/>
      </p:nvGrpSpPr>
      <p:grpSpPr>
        <a:xfrm>
          <a:off x="0" y="0"/>
          <a:ext cx="0" cy="0"/>
          <a:chOff x="0" y="0"/>
          <a:chExt cx="0" cy="0"/>
        </a:xfrm>
      </p:grpSpPr>
      <p:sp>
        <p:nvSpPr>
          <p:cNvPr id="35" name="Picture Placeholder 2"/>
          <p:cNvSpPr>
            <a:spLocks noGrp="1"/>
          </p:cNvSpPr>
          <p:nvPr>
            <p:ph type="pic" sz="quarter" idx="28"/>
          </p:nvPr>
        </p:nvSpPr>
        <p:spPr>
          <a:xfrm>
            <a:off x="1" y="4347397"/>
            <a:ext cx="24384000" cy="5021306"/>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600997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70">
    <p:spTree>
      <p:nvGrpSpPr>
        <p:cNvPr id="1" name=""/>
        <p:cNvGrpSpPr/>
        <p:nvPr/>
      </p:nvGrpSpPr>
      <p:grpSpPr>
        <a:xfrm>
          <a:off x="0" y="0"/>
          <a:ext cx="0" cy="0"/>
          <a:chOff x="0" y="0"/>
          <a:chExt cx="0" cy="0"/>
        </a:xfrm>
      </p:grpSpPr>
      <p:sp>
        <p:nvSpPr>
          <p:cNvPr id="35" name="Picture Placeholder 2"/>
          <p:cNvSpPr>
            <a:spLocks noGrp="1"/>
          </p:cNvSpPr>
          <p:nvPr>
            <p:ph type="pic" sz="quarter" idx="28"/>
          </p:nvPr>
        </p:nvSpPr>
        <p:spPr>
          <a:xfrm>
            <a:off x="9081598" y="0"/>
            <a:ext cx="26246667" cy="13716100"/>
          </a:xfrm>
          <a:prstGeom prst="parallelogram">
            <a:avLst>
              <a:gd name="adj" fmla="val 58951"/>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100087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7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6" name="Picture Placeholder 2"/>
          <p:cNvSpPr>
            <a:spLocks noGrp="1"/>
          </p:cNvSpPr>
          <p:nvPr>
            <p:ph type="pic" sz="quarter" idx="28"/>
          </p:nvPr>
        </p:nvSpPr>
        <p:spPr>
          <a:xfrm>
            <a:off x="4397997" y="4347397"/>
            <a:ext cx="1010102" cy="333132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7" name="Picture Placeholder 2"/>
          <p:cNvSpPr>
            <a:spLocks noGrp="1"/>
          </p:cNvSpPr>
          <p:nvPr>
            <p:ph type="pic" sz="quarter" idx="29"/>
          </p:nvPr>
        </p:nvSpPr>
        <p:spPr>
          <a:xfrm>
            <a:off x="11463302" y="4347397"/>
            <a:ext cx="1478890" cy="333132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30"/>
          </p:nvPr>
        </p:nvSpPr>
        <p:spPr>
          <a:xfrm>
            <a:off x="18525288" y="4743097"/>
            <a:ext cx="1968403" cy="29356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295965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6_7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28"/>
          </p:nvPr>
        </p:nvSpPr>
        <p:spPr>
          <a:xfrm>
            <a:off x="2540627" y="5272136"/>
            <a:ext cx="2100271" cy="2100271"/>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313392"/>
          </a:xfrm>
          <a:prstGeom prst="rect">
            <a:avLst/>
          </a:prstGeom>
        </p:spPr>
        <p:txBody>
          <a:bodyPr vert="horz"/>
          <a:lstStyle/>
          <a:p>
            <a:r>
              <a:rPr lang="en-US"/>
              <a:t>Click to edit Master title style</a:t>
            </a:r>
          </a:p>
        </p:txBody>
      </p:sp>
      <p:sp>
        <p:nvSpPr>
          <p:cNvPr id="43" name="Picture Placeholder 2"/>
          <p:cNvSpPr>
            <a:spLocks noGrp="1"/>
          </p:cNvSpPr>
          <p:nvPr>
            <p:ph type="pic" sz="quarter" idx="29"/>
          </p:nvPr>
        </p:nvSpPr>
        <p:spPr>
          <a:xfrm>
            <a:off x="2540627" y="9306272"/>
            <a:ext cx="2100271" cy="2100271"/>
          </a:xfrm>
          <a:prstGeom prst="ellipse">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706417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7_7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6" name="Picture Placeholder 2"/>
          <p:cNvSpPr>
            <a:spLocks noGrp="1"/>
          </p:cNvSpPr>
          <p:nvPr>
            <p:ph type="pic" sz="quarter" idx="28"/>
          </p:nvPr>
        </p:nvSpPr>
        <p:spPr>
          <a:xfrm>
            <a:off x="2418385" y="3807011"/>
            <a:ext cx="3373696" cy="337369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
        <p:nvSpPr>
          <p:cNvPr id="39" name="Picture Placeholder 2"/>
          <p:cNvSpPr>
            <a:spLocks noGrp="1"/>
          </p:cNvSpPr>
          <p:nvPr>
            <p:ph type="pic" sz="quarter" idx="29"/>
          </p:nvPr>
        </p:nvSpPr>
        <p:spPr>
          <a:xfrm>
            <a:off x="7079432" y="3807011"/>
            <a:ext cx="3373696" cy="337369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0" name="Picture Placeholder 2"/>
          <p:cNvSpPr>
            <a:spLocks noGrp="1"/>
          </p:cNvSpPr>
          <p:nvPr>
            <p:ph type="pic" sz="quarter" idx="30"/>
          </p:nvPr>
        </p:nvSpPr>
        <p:spPr>
          <a:xfrm>
            <a:off x="2418385" y="8514184"/>
            <a:ext cx="3373696" cy="337369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1" name="Picture Placeholder 2"/>
          <p:cNvSpPr>
            <a:spLocks noGrp="1"/>
          </p:cNvSpPr>
          <p:nvPr>
            <p:ph type="pic" sz="quarter" idx="31"/>
          </p:nvPr>
        </p:nvSpPr>
        <p:spPr>
          <a:xfrm>
            <a:off x="7079432" y="8514184"/>
            <a:ext cx="3373696" cy="3373695"/>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18842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x">
  <p:cSld name="Title &amp; Subtitle copy 2">
    <p:spTree>
      <p:nvGrpSpPr>
        <p:cNvPr id="1" name=""/>
        <p:cNvGrpSpPr/>
        <p:nvPr/>
      </p:nvGrpSpPr>
      <p:grpSpPr>
        <a:xfrm>
          <a:off x="0" y="0"/>
          <a:ext cx="0" cy="0"/>
          <a:chOff x="0" y="0"/>
          <a:chExt cx="0" cy="0"/>
        </a:xfrm>
      </p:grpSpPr>
      <p:grpSp>
        <p:nvGrpSpPr>
          <p:cNvPr id="207" name="Group 207"/>
          <p:cNvGrpSpPr/>
          <p:nvPr/>
        </p:nvGrpSpPr>
        <p:grpSpPr>
          <a:xfrm>
            <a:off x="23153058" y="13046971"/>
            <a:ext cx="1044666" cy="474759"/>
            <a:chOff x="0" y="0"/>
            <a:chExt cx="1044665" cy="474758"/>
          </a:xfrm>
        </p:grpSpPr>
        <p:sp>
          <p:nvSpPr>
            <p:cNvPr id="203" name="Shape 203"/>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204" name="Shape 204">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205" name="Shape 205"/>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206" name="Shape 206">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26" name="Shape 226"/>
          <p:cNvSpPr/>
          <p:nvPr/>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227" name="Shape 227"/>
          <p:cNvSpPr>
            <a:spLocks noGrp="1"/>
          </p:cNvSpPr>
          <p:nvPr>
            <p:ph type="sldNum" sz="quarter" idx="2"/>
          </p:nvPr>
        </p:nvSpPr>
        <p:spPr>
          <a:xfrm>
            <a:off x="23510281" y="288693"/>
            <a:ext cx="678829"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65">
    <p:spTree>
      <p:nvGrpSpPr>
        <p:cNvPr id="1" name=""/>
        <p:cNvGrpSpPr/>
        <p:nvPr/>
      </p:nvGrpSpPr>
      <p:grpSpPr>
        <a:xfrm>
          <a:off x="0" y="0"/>
          <a:ext cx="0" cy="0"/>
          <a:chOff x="0" y="0"/>
          <a:chExt cx="0" cy="0"/>
        </a:xfrm>
      </p:grpSpPr>
      <p:sp>
        <p:nvSpPr>
          <p:cNvPr id="347" name="Shape 347"/>
          <p:cNvSpPr/>
          <p:nvPr/>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48" name="Shape 348"/>
          <p:cNvSpPr>
            <a:spLocks noGrp="1"/>
          </p:cNvSpPr>
          <p:nvPr>
            <p:ph type="sldNum" sz="quarter" idx="2"/>
          </p:nvPr>
        </p:nvSpPr>
        <p:spPr>
          <a:xfrm>
            <a:off x="23510281" y="288693"/>
            <a:ext cx="678829"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353" name="Group 353"/>
          <p:cNvGrpSpPr/>
          <p:nvPr/>
        </p:nvGrpSpPr>
        <p:grpSpPr>
          <a:xfrm>
            <a:off x="23102258" y="12970770"/>
            <a:ext cx="1044666" cy="474759"/>
            <a:chOff x="0" y="0"/>
            <a:chExt cx="1044665" cy="474758"/>
          </a:xfrm>
        </p:grpSpPr>
        <p:sp>
          <p:nvSpPr>
            <p:cNvPr id="349" name="Shape 349"/>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350" name="Shape 350">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351" name="Shape 351"/>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352" name="Shape 352">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27" name="Group 25"/>
          <p:cNvGrpSpPr/>
          <p:nvPr userDrawn="1"/>
        </p:nvGrpSpPr>
        <p:grpSpPr>
          <a:xfrm>
            <a:off x="705523" y="13019432"/>
            <a:ext cx="991749" cy="571079"/>
            <a:chOff x="0" y="-3807"/>
            <a:chExt cx="991748" cy="571078"/>
          </a:xfrm>
        </p:grpSpPr>
        <p:sp>
          <p:nvSpPr>
            <p:cNvPr id="28"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9"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0"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1"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4"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36" name="Group 28"/>
          <p:cNvGrpSpPr/>
          <p:nvPr userDrawn="1"/>
        </p:nvGrpSpPr>
        <p:grpSpPr>
          <a:xfrm>
            <a:off x="1083554" y="186361"/>
            <a:ext cx="508001" cy="508001"/>
            <a:chOff x="0" y="0"/>
            <a:chExt cx="508000" cy="508000"/>
          </a:xfrm>
        </p:grpSpPr>
        <p:sp>
          <p:nvSpPr>
            <p:cNvPr id="37"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8"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39" name="Group 31"/>
          <p:cNvGrpSpPr/>
          <p:nvPr userDrawn="1"/>
        </p:nvGrpSpPr>
        <p:grpSpPr>
          <a:xfrm>
            <a:off x="270642" y="186361"/>
            <a:ext cx="508001" cy="508001"/>
            <a:chOff x="0" y="0"/>
            <a:chExt cx="508000" cy="508000"/>
          </a:xfrm>
        </p:grpSpPr>
        <p:sp>
          <p:nvSpPr>
            <p:cNvPr id="40"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41"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42" name="Group 34"/>
          <p:cNvGrpSpPr/>
          <p:nvPr userDrawn="1"/>
        </p:nvGrpSpPr>
        <p:grpSpPr>
          <a:xfrm>
            <a:off x="680729" y="186361"/>
            <a:ext cx="508001" cy="508001"/>
            <a:chOff x="0" y="0"/>
            <a:chExt cx="508000" cy="508000"/>
          </a:xfrm>
        </p:grpSpPr>
        <p:sp>
          <p:nvSpPr>
            <p:cNvPr id="43"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44"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x">
  <p:cSld name="01">
    <p:spTree>
      <p:nvGrpSpPr>
        <p:cNvPr id="1" name=""/>
        <p:cNvGrpSpPr/>
        <p:nvPr/>
      </p:nvGrpSpPr>
      <p:grpSpPr>
        <a:xfrm>
          <a:off x="0" y="0"/>
          <a:ext cx="0" cy="0"/>
          <a:chOff x="0" y="0"/>
          <a:chExt cx="0" cy="0"/>
        </a:xfrm>
      </p:grpSpPr>
      <p:grpSp>
        <p:nvGrpSpPr>
          <p:cNvPr id="395" name="Group 395"/>
          <p:cNvGrpSpPr/>
          <p:nvPr/>
        </p:nvGrpSpPr>
        <p:grpSpPr>
          <a:xfrm>
            <a:off x="23102258" y="12970770"/>
            <a:ext cx="1044666" cy="474759"/>
            <a:chOff x="0" y="0"/>
            <a:chExt cx="1044665" cy="474758"/>
          </a:xfrm>
        </p:grpSpPr>
        <p:sp>
          <p:nvSpPr>
            <p:cNvPr id="391" name="Shape 391"/>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392" name="Shape 392">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393" name="Shape 393"/>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394" name="Shape 394">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405" name="Shape 405"/>
          <p:cNvSpPr/>
          <p:nvPr/>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406" name="Shape 406"/>
          <p:cNvSpPr>
            <a:spLocks noGrp="1"/>
          </p:cNvSpPr>
          <p:nvPr>
            <p:ph type="sldNum" sz="quarter" idx="2"/>
          </p:nvPr>
        </p:nvSpPr>
        <p:spPr>
          <a:xfrm>
            <a:off x="23510281" y="288693"/>
            <a:ext cx="678829"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07" name="Shape 407"/>
          <p:cNvSpPr>
            <a:spLocks noGrp="1"/>
          </p:cNvSpPr>
          <p:nvPr>
            <p:ph type="title"/>
          </p:nvPr>
        </p:nvSpPr>
        <p:spPr>
          <a:xfrm>
            <a:off x="740850" y="255781"/>
            <a:ext cx="22902301" cy="155935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defTabSz="825500">
              <a:lnSpc>
                <a:spcPct val="100000"/>
              </a:lnSpc>
              <a:defRPr sz="10000">
                <a:latin typeface="Roboto Regular"/>
                <a:ea typeface="Roboto Regular"/>
                <a:cs typeface="Roboto Regular"/>
                <a:sym typeface="Roboto Regular"/>
              </a:defRPr>
            </a:lvl1pPr>
          </a:lstStyle>
          <a:p>
            <a:pPr lvl="0">
              <a:defRPr sz="1800"/>
            </a:pPr>
            <a:r>
              <a:rPr sz="10000"/>
              <a:t>Title Text</a:t>
            </a:r>
          </a:p>
        </p:txBody>
      </p:sp>
      <p:grpSp>
        <p:nvGrpSpPr>
          <p:cNvPr id="37" name="Group 25"/>
          <p:cNvGrpSpPr/>
          <p:nvPr userDrawn="1"/>
        </p:nvGrpSpPr>
        <p:grpSpPr>
          <a:xfrm>
            <a:off x="705523" y="13019432"/>
            <a:ext cx="991749" cy="571079"/>
            <a:chOff x="0" y="-3807"/>
            <a:chExt cx="991748" cy="571078"/>
          </a:xfrm>
        </p:grpSpPr>
        <p:sp>
          <p:nvSpPr>
            <p:cNvPr id="38"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3"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4"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5"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46" name="Group 28"/>
          <p:cNvGrpSpPr/>
          <p:nvPr userDrawn="1"/>
        </p:nvGrpSpPr>
        <p:grpSpPr>
          <a:xfrm>
            <a:off x="1083554" y="186361"/>
            <a:ext cx="508001" cy="508001"/>
            <a:chOff x="0" y="0"/>
            <a:chExt cx="508000" cy="508000"/>
          </a:xfrm>
        </p:grpSpPr>
        <p:sp>
          <p:nvSpPr>
            <p:cNvPr id="47"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48"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49" name="Group 31"/>
          <p:cNvGrpSpPr/>
          <p:nvPr userDrawn="1"/>
        </p:nvGrpSpPr>
        <p:grpSpPr>
          <a:xfrm>
            <a:off x="270642" y="186361"/>
            <a:ext cx="508001" cy="508001"/>
            <a:chOff x="0" y="0"/>
            <a:chExt cx="508000" cy="508000"/>
          </a:xfrm>
        </p:grpSpPr>
        <p:sp>
          <p:nvSpPr>
            <p:cNvPr id="50"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51"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52" name="Group 34"/>
          <p:cNvGrpSpPr/>
          <p:nvPr userDrawn="1"/>
        </p:nvGrpSpPr>
        <p:grpSpPr>
          <a:xfrm>
            <a:off x="680729" y="186361"/>
            <a:ext cx="508001" cy="508001"/>
            <a:chOff x="0" y="0"/>
            <a:chExt cx="508000" cy="508000"/>
          </a:xfrm>
        </p:grpSpPr>
        <p:sp>
          <p:nvSpPr>
            <p:cNvPr id="53"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54"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0">
    <p:spTree>
      <p:nvGrpSpPr>
        <p:cNvPr id="1" name=""/>
        <p:cNvGrpSpPr/>
        <p:nvPr/>
      </p:nvGrpSpPr>
      <p:grpSpPr>
        <a:xfrm>
          <a:off x="0" y="0"/>
          <a:ext cx="0" cy="0"/>
          <a:chOff x="0" y="0"/>
          <a:chExt cx="0" cy="0"/>
        </a:xfrm>
      </p:grpSpPr>
      <p:sp>
        <p:nvSpPr>
          <p:cNvPr id="5" name="Picture Placeholder 2"/>
          <p:cNvSpPr>
            <a:spLocks noGrp="1"/>
          </p:cNvSpPr>
          <p:nvPr>
            <p:ph type="pic" sz="quarter" idx="11"/>
          </p:nvPr>
        </p:nvSpPr>
        <p:spPr>
          <a:xfrm>
            <a:off x="10294545" y="5788464"/>
            <a:ext cx="2700000" cy="2700000"/>
          </a:xfrm>
          <a:prstGeom prst="ellipse">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31915" y="288693"/>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Tree>
    <p:extLst>
      <p:ext uri="{BB962C8B-B14F-4D97-AF65-F5344CB8AC3E}">
        <p14:creationId xmlns:p14="http://schemas.microsoft.com/office/powerpoint/2010/main" val="4002504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Page Number copy 1">
    <p:bg>
      <p:bgPr>
        <a:solidFill>
          <a:srgbClr val="E1F3FF"/>
        </a:solidFill>
        <a:effectLst/>
      </p:bgPr>
    </p:bg>
    <p:spTree>
      <p:nvGrpSpPr>
        <p:cNvPr id="1" name=""/>
        <p:cNvGrpSpPr/>
        <p:nvPr/>
      </p:nvGrpSpPr>
      <p:grpSpPr>
        <a:xfrm>
          <a:off x="0" y="0"/>
          <a:ext cx="0" cy="0"/>
          <a:chOff x="0" y="0"/>
          <a:chExt cx="0" cy="0"/>
        </a:xfrm>
      </p:grpSpPr>
      <p:sp>
        <p:nvSpPr>
          <p:cNvPr id="456" name="Shape 456"/>
          <p:cNvSpPr/>
          <p:nvPr/>
        </p:nvSpPr>
        <p:spPr>
          <a:xfrm>
            <a:off x="-1" y="0"/>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sp>
        <p:nvSpPr>
          <p:cNvPr id="457" name="Shape 457"/>
          <p:cNvSpPr/>
          <p:nvPr/>
        </p:nvSpPr>
        <p:spPr>
          <a:xfrm>
            <a:off x="-1" y="0"/>
            <a:ext cx="24384001" cy="13716001"/>
          </a:xfrm>
          <a:prstGeom prst="roundRect">
            <a:avLst>
              <a:gd name="adj" fmla="val 0"/>
            </a:avLst>
          </a:prstGeom>
          <a:solidFill>
            <a:srgbClr val="E1F3FF"/>
          </a:solidFill>
          <a:ln w="12700">
            <a:miter lim="400000"/>
          </a:ln>
        </p:spPr>
        <p:txBody>
          <a:bodyPr lIns="0" tIns="0" rIns="0" bIns="0" anchor="ctr"/>
          <a:lstStyle/>
          <a:p>
            <a:pPr lvl="0">
              <a:defRPr sz="3200">
                <a:solidFill>
                  <a:srgbClr val="FFFFFF"/>
                </a:solidFill>
              </a:defRPr>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Map Ground">
    <p:spTree>
      <p:nvGrpSpPr>
        <p:cNvPr id="1" name=""/>
        <p:cNvGrpSpPr/>
        <p:nvPr/>
      </p:nvGrpSpPr>
      <p:grpSpPr>
        <a:xfrm>
          <a:off x="0" y="0"/>
          <a:ext cx="0" cy="0"/>
          <a:chOff x="0" y="0"/>
          <a:chExt cx="0" cy="0"/>
        </a:xfrm>
      </p:grpSpPr>
      <p:sp>
        <p:nvSpPr>
          <p:cNvPr id="459" name="Shape 459"/>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grpSp>
        <p:nvGrpSpPr>
          <p:cNvPr id="464" name="Group 464"/>
          <p:cNvGrpSpPr/>
          <p:nvPr/>
        </p:nvGrpSpPr>
        <p:grpSpPr>
          <a:xfrm>
            <a:off x="23048160" y="13048105"/>
            <a:ext cx="1044666" cy="474760"/>
            <a:chOff x="0" y="0"/>
            <a:chExt cx="1044665" cy="474758"/>
          </a:xfrm>
        </p:grpSpPr>
        <p:sp>
          <p:nvSpPr>
            <p:cNvPr id="460" name="Shape 460"/>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461" name="Shape 461">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462" name="Shape 462"/>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463" name="Shape 463">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483" name="Shape 483"/>
          <p:cNvSpPr/>
          <p:nvPr/>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484" name="Shape 484"/>
          <p:cNvSpPr>
            <a:spLocks noGrp="1"/>
          </p:cNvSpPr>
          <p:nvPr>
            <p:ph type="sldNum" sz="quarter" idx="2"/>
          </p:nvPr>
        </p:nvSpPr>
        <p:spPr>
          <a:xfrm>
            <a:off x="23510281" y="271058"/>
            <a:ext cx="678829"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8" name="Group 25"/>
          <p:cNvGrpSpPr/>
          <p:nvPr userDrawn="1"/>
        </p:nvGrpSpPr>
        <p:grpSpPr>
          <a:xfrm>
            <a:off x="705523" y="13019432"/>
            <a:ext cx="991749" cy="571079"/>
            <a:chOff x="0" y="-3807"/>
            <a:chExt cx="991748" cy="571078"/>
          </a:xfrm>
        </p:grpSpPr>
        <p:sp>
          <p:nvSpPr>
            <p:cNvPr id="29"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0"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1"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4"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37" name="Group 28"/>
          <p:cNvGrpSpPr/>
          <p:nvPr userDrawn="1"/>
        </p:nvGrpSpPr>
        <p:grpSpPr>
          <a:xfrm>
            <a:off x="1083554" y="186361"/>
            <a:ext cx="508001" cy="508001"/>
            <a:chOff x="0" y="0"/>
            <a:chExt cx="508000" cy="508000"/>
          </a:xfrm>
        </p:grpSpPr>
        <p:sp>
          <p:nvSpPr>
            <p:cNvPr id="38"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9"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40" name="Group 31"/>
          <p:cNvGrpSpPr/>
          <p:nvPr userDrawn="1"/>
        </p:nvGrpSpPr>
        <p:grpSpPr>
          <a:xfrm>
            <a:off x="270642" y="186361"/>
            <a:ext cx="508001" cy="508001"/>
            <a:chOff x="0" y="0"/>
            <a:chExt cx="508000" cy="508000"/>
          </a:xfrm>
        </p:grpSpPr>
        <p:sp>
          <p:nvSpPr>
            <p:cNvPr id="41"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42"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43" name="Group 34"/>
          <p:cNvGrpSpPr/>
          <p:nvPr userDrawn="1"/>
        </p:nvGrpSpPr>
        <p:grpSpPr>
          <a:xfrm>
            <a:off x="680729" y="186361"/>
            <a:ext cx="508001" cy="508001"/>
            <a:chOff x="0" y="0"/>
            <a:chExt cx="508000" cy="508000"/>
          </a:xfrm>
        </p:grpSpPr>
        <p:sp>
          <p:nvSpPr>
            <p:cNvPr id="44"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45"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x">
  <p:cSld name="Map Ground copy">
    <p:spTree>
      <p:nvGrpSpPr>
        <p:cNvPr id="1" name=""/>
        <p:cNvGrpSpPr/>
        <p:nvPr/>
      </p:nvGrpSpPr>
      <p:grpSpPr>
        <a:xfrm>
          <a:off x="0" y="0"/>
          <a:ext cx="0" cy="0"/>
          <a:chOff x="0" y="0"/>
          <a:chExt cx="0" cy="0"/>
        </a:xfrm>
      </p:grpSpPr>
      <p:sp>
        <p:nvSpPr>
          <p:cNvPr id="486" name="Shape 486"/>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grpSp>
        <p:nvGrpSpPr>
          <p:cNvPr id="491" name="Group 491"/>
          <p:cNvGrpSpPr/>
          <p:nvPr/>
        </p:nvGrpSpPr>
        <p:grpSpPr>
          <a:xfrm>
            <a:off x="23048160" y="13048105"/>
            <a:ext cx="1044666" cy="474760"/>
            <a:chOff x="0" y="0"/>
            <a:chExt cx="1044665" cy="474758"/>
          </a:xfrm>
        </p:grpSpPr>
        <p:sp>
          <p:nvSpPr>
            <p:cNvPr id="487" name="Shape 487"/>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488" name="Shape 488">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489" name="Shape 489"/>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490" name="Shape 490">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510" name="Shape 510"/>
          <p:cNvSpPr/>
          <p:nvPr/>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511" name="Shape 511"/>
          <p:cNvSpPr>
            <a:spLocks noGrp="1"/>
          </p:cNvSpPr>
          <p:nvPr>
            <p:ph type="sldNum" sz="quarter" idx="2"/>
          </p:nvPr>
        </p:nvSpPr>
        <p:spPr>
          <a:xfrm>
            <a:off x="23604236" y="353956"/>
            <a:ext cx="490919" cy="304801"/>
          </a:xfrm>
          <a:prstGeom prst="rect">
            <a:avLst/>
          </a:prstGeom>
          <a:ln w="12700">
            <a:miter lim="400000"/>
          </a:ln>
        </p:spPr>
        <p:txBody>
          <a:bodyPr lIns="0" tIns="0" rIns="0" bIns="0">
            <a:spAutoFit/>
          </a:bodyPr>
          <a:lstStyle>
            <a:lvl1pPr>
              <a:defRPr sz="12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8" name="Group 25"/>
          <p:cNvGrpSpPr/>
          <p:nvPr userDrawn="1"/>
        </p:nvGrpSpPr>
        <p:grpSpPr>
          <a:xfrm>
            <a:off x="705523" y="13019432"/>
            <a:ext cx="991749" cy="571079"/>
            <a:chOff x="0" y="-3807"/>
            <a:chExt cx="991748" cy="571078"/>
          </a:xfrm>
        </p:grpSpPr>
        <p:sp>
          <p:nvSpPr>
            <p:cNvPr id="29"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0"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1"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4"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37" name="Group 28"/>
          <p:cNvGrpSpPr/>
          <p:nvPr userDrawn="1"/>
        </p:nvGrpSpPr>
        <p:grpSpPr>
          <a:xfrm>
            <a:off x="1083554" y="186361"/>
            <a:ext cx="508001" cy="508001"/>
            <a:chOff x="0" y="0"/>
            <a:chExt cx="508000" cy="508000"/>
          </a:xfrm>
        </p:grpSpPr>
        <p:sp>
          <p:nvSpPr>
            <p:cNvPr id="38"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9"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40" name="Group 31"/>
          <p:cNvGrpSpPr/>
          <p:nvPr userDrawn="1"/>
        </p:nvGrpSpPr>
        <p:grpSpPr>
          <a:xfrm>
            <a:off x="270642" y="186361"/>
            <a:ext cx="508001" cy="508001"/>
            <a:chOff x="0" y="0"/>
            <a:chExt cx="508000" cy="508000"/>
          </a:xfrm>
        </p:grpSpPr>
        <p:sp>
          <p:nvSpPr>
            <p:cNvPr id="41"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42"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43" name="Group 34"/>
          <p:cNvGrpSpPr/>
          <p:nvPr userDrawn="1"/>
        </p:nvGrpSpPr>
        <p:grpSpPr>
          <a:xfrm>
            <a:off x="680729" y="186361"/>
            <a:ext cx="508001" cy="508001"/>
            <a:chOff x="0" y="0"/>
            <a:chExt cx="508000" cy="508000"/>
          </a:xfrm>
        </p:grpSpPr>
        <p:sp>
          <p:nvSpPr>
            <p:cNvPr id="44"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45"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tx">
  <p:cSld name="Blank with Footer &amp; Header">
    <p:spTree>
      <p:nvGrpSpPr>
        <p:cNvPr id="1" name=""/>
        <p:cNvGrpSpPr/>
        <p:nvPr/>
      </p:nvGrpSpPr>
      <p:grpSpPr>
        <a:xfrm>
          <a:off x="0" y="0"/>
          <a:ext cx="0" cy="0"/>
          <a:chOff x="0" y="0"/>
          <a:chExt cx="0" cy="0"/>
        </a:xfrm>
      </p:grpSpPr>
      <p:sp>
        <p:nvSpPr>
          <p:cNvPr id="513" name="Shape 513"/>
          <p:cNvSpPr>
            <a:spLocks noGrp="1"/>
          </p:cNvSpPr>
          <p:nvPr>
            <p:ph type="body" idx="1"/>
          </p:nvPr>
        </p:nvSpPr>
        <p:spPr>
          <a:xfrm>
            <a:off x="17088524" y="13028179"/>
            <a:ext cx="5996537" cy="687822"/>
          </a:xfrm>
          <a:prstGeom prst="rect">
            <a:avLst/>
          </a:prstGeom>
        </p:spPr>
        <p:txBody>
          <a:bodyPr/>
          <a:lstStyle/>
          <a:p>
            <a:pPr lvl="0">
              <a:defRPr sz="1800">
                <a:solidFill>
                  <a:srgbClr val="000000"/>
                </a:solidFill>
              </a:defRPr>
            </a:pPr>
            <a:r>
              <a:rPr sz="1600">
                <a:solidFill>
                  <a:srgbClr val="7D8287"/>
                </a:solidFill>
              </a:rPr>
              <a:t>Body Level One</a:t>
            </a:r>
          </a:p>
          <a:p>
            <a:pPr lvl="1">
              <a:defRPr sz="1800">
                <a:solidFill>
                  <a:srgbClr val="000000"/>
                </a:solidFill>
              </a:defRPr>
            </a:pPr>
            <a:r>
              <a:rPr sz="1600">
                <a:solidFill>
                  <a:srgbClr val="7D8287"/>
                </a:solidFill>
              </a:rPr>
              <a:t>Body Level Two</a:t>
            </a:r>
          </a:p>
          <a:p>
            <a:pPr lvl="2">
              <a:defRPr sz="1800">
                <a:solidFill>
                  <a:srgbClr val="000000"/>
                </a:solidFill>
              </a:defRPr>
            </a:pPr>
            <a:r>
              <a:rPr sz="1600">
                <a:solidFill>
                  <a:srgbClr val="7D8287"/>
                </a:solidFill>
              </a:rPr>
              <a:t>Body Level Three</a:t>
            </a:r>
          </a:p>
          <a:p>
            <a:pPr lvl="3">
              <a:defRPr sz="1800">
                <a:solidFill>
                  <a:srgbClr val="000000"/>
                </a:solidFill>
              </a:defRPr>
            </a:pPr>
            <a:r>
              <a:rPr sz="1600">
                <a:solidFill>
                  <a:srgbClr val="7D8287"/>
                </a:solidFill>
              </a:rPr>
              <a:t>Body Level Four</a:t>
            </a:r>
          </a:p>
          <a:p>
            <a:pPr lvl="4">
              <a:defRPr sz="1800">
                <a:solidFill>
                  <a:srgbClr val="000000"/>
                </a:solidFill>
              </a:defRPr>
            </a:pPr>
            <a:r>
              <a:rPr sz="1600">
                <a:solidFill>
                  <a:srgbClr val="7D8287"/>
                </a:solidFill>
              </a:rPr>
              <a:t>Body Level Five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x">
  <p:cSld name="Custom Layout">
    <p:spTree>
      <p:nvGrpSpPr>
        <p:cNvPr id="1" name=""/>
        <p:cNvGrpSpPr/>
        <p:nvPr/>
      </p:nvGrpSpPr>
      <p:grpSpPr>
        <a:xfrm>
          <a:off x="0" y="0"/>
          <a:ext cx="0" cy="0"/>
          <a:chOff x="0" y="0"/>
          <a:chExt cx="0" cy="0"/>
        </a:xfrm>
      </p:grpSpPr>
      <p:sp>
        <p:nvSpPr>
          <p:cNvPr id="516" name="Shape 516"/>
          <p:cNvSpPr/>
          <p:nvPr/>
        </p:nvSpPr>
        <p:spPr>
          <a:xfrm>
            <a:off x="23219959" y="359327"/>
            <a:ext cx="738033" cy="73803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121919" tIns="121919" rIns="121919" bIns="121919"/>
          <a:lstStyle/>
          <a:p>
            <a:pPr lvl="0" defTabSz="914400">
              <a:defRPr sz="14800">
                <a:latin typeface="Gill Sans"/>
                <a:ea typeface="Gill Sans"/>
                <a:cs typeface="Gill Sans"/>
                <a:sym typeface="Gill Sans"/>
              </a:defRPr>
            </a:pPr>
            <a:endParaRPr/>
          </a:p>
        </p:txBody>
      </p:sp>
      <p:grpSp>
        <p:nvGrpSpPr>
          <p:cNvPr id="521" name="Group 521"/>
          <p:cNvGrpSpPr/>
          <p:nvPr/>
        </p:nvGrpSpPr>
        <p:grpSpPr>
          <a:xfrm>
            <a:off x="23137231" y="13108960"/>
            <a:ext cx="949666" cy="431587"/>
            <a:chOff x="15" y="16"/>
            <a:chExt cx="949665" cy="431586"/>
          </a:xfrm>
        </p:grpSpPr>
        <p:sp>
          <p:nvSpPr>
            <p:cNvPr id="517" name="Shape 517"/>
            <p:cNvSpPr/>
            <p:nvPr/>
          </p:nvSpPr>
          <p:spPr>
            <a:xfrm>
              <a:off x="519580" y="2058"/>
              <a:ext cx="430101" cy="42952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25400" cap="flat">
              <a:solidFill>
                <a:srgbClr val="B3B3B3"/>
              </a:solidFill>
              <a:prstDash val="solid"/>
              <a:miter lim="800000"/>
            </a:ln>
            <a:effectLst/>
          </p:spPr>
          <p:txBody>
            <a:bodyPr wrap="square" lIns="121919" tIns="121919" rIns="121919" bIns="121919" numCol="1" anchor="t">
              <a:noAutofit/>
            </a:bodyPr>
            <a:lstStyle/>
            <a:p>
              <a:pPr lvl="0" defTabSz="342900">
                <a:defRPr sz="5600">
                  <a:latin typeface="Gill Sans"/>
                  <a:ea typeface="Gill Sans"/>
                  <a:cs typeface="Gill Sans"/>
                  <a:sym typeface="Gill Sans"/>
                </a:defRPr>
              </a:pPr>
              <a:endParaRPr/>
            </a:p>
          </p:txBody>
        </p:sp>
        <p:sp>
          <p:nvSpPr>
            <p:cNvPr id="518" name="Shape 518">
              <a:hlinkClick r:id="" action="ppaction://hlinkshowjump?jump=nextslide"/>
            </p:cNvPr>
            <p:cNvSpPr/>
            <p:nvPr/>
          </p:nvSpPr>
          <p:spPr>
            <a:xfrm rot="5400000">
              <a:off x="654141" y="142393"/>
              <a:ext cx="218897" cy="140614"/>
            </a:xfrm>
            <a:prstGeom prst="triangle">
              <a:avLst/>
            </a:prstGeom>
            <a:solidFill>
              <a:srgbClr val="CDCDCD"/>
            </a:solidFill>
            <a:ln w="12700" cap="flat">
              <a:noFill/>
              <a:miter lim="400000"/>
            </a:ln>
            <a:effectLst/>
          </p:spPr>
          <p:txBody>
            <a:bodyPr wrap="square" lIns="121919" tIns="121919" rIns="121919" bIns="121919" numCol="1" anchor="t">
              <a:noAutofit/>
            </a:bodyPr>
            <a:lstStyle/>
            <a:p>
              <a:pPr lvl="0" defTabSz="342900">
                <a:defRPr sz="5600">
                  <a:latin typeface="Gill Sans"/>
                  <a:ea typeface="Gill Sans"/>
                  <a:cs typeface="Gill Sans"/>
                  <a:sym typeface="Gill Sans"/>
                </a:defRPr>
              </a:pPr>
              <a:endParaRPr/>
            </a:p>
          </p:txBody>
        </p:sp>
        <p:sp>
          <p:nvSpPr>
            <p:cNvPr id="519" name="Shape 519"/>
            <p:cNvSpPr/>
            <p:nvPr/>
          </p:nvSpPr>
          <p:spPr>
            <a:xfrm rot="10800000">
              <a:off x="15" y="16"/>
              <a:ext cx="430102" cy="431587"/>
            </a:xfrm>
            <a:custGeom>
              <a:avLst/>
              <a:gdLst/>
              <a:ahLst/>
              <a:cxnLst>
                <a:cxn ang="0">
                  <a:pos x="wd2" y="hd2"/>
                </a:cxn>
                <a:cxn ang="5400000">
                  <a:pos x="wd2" y="hd2"/>
                </a:cxn>
                <a:cxn ang="10800000">
                  <a:pos x="wd2" y="hd2"/>
                </a:cxn>
                <a:cxn ang="16200000">
                  <a:pos x="wd2" y="hd2"/>
                </a:cxn>
              </a:cxnLst>
              <a:rect l="0" t="0" r="r" b="b"/>
              <a:pathLst>
                <a:path w="19678"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25400" cap="flat">
              <a:solidFill>
                <a:srgbClr val="B3B3B3"/>
              </a:solidFill>
              <a:prstDash val="solid"/>
              <a:miter lim="800000"/>
            </a:ln>
            <a:effectLst/>
          </p:spPr>
          <p:txBody>
            <a:bodyPr wrap="square" lIns="121919" tIns="121919" rIns="121919" bIns="121919" numCol="1" anchor="t">
              <a:noAutofit/>
            </a:bodyPr>
            <a:lstStyle/>
            <a:p>
              <a:pPr lvl="0" defTabSz="342900">
                <a:defRPr sz="5600">
                  <a:latin typeface="Gill Sans"/>
                  <a:ea typeface="Gill Sans"/>
                  <a:cs typeface="Gill Sans"/>
                  <a:sym typeface="Gill Sans"/>
                </a:defRPr>
              </a:pPr>
              <a:endParaRPr/>
            </a:p>
          </p:txBody>
        </p:sp>
        <p:sp>
          <p:nvSpPr>
            <p:cNvPr id="520" name="Shape 520">
              <a:hlinkClick r:id="" action="ppaction://hlinkshowjump?jump=previousslide"/>
            </p:cNvPr>
            <p:cNvSpPr/>
            <p:nvPr/>
          </p:nvSpPr>
          <p:spPr>
            <a:xfrm rot="16200000">
              <a:off x="76132" y="149640"/>
              <a:ext cx="219950" cy="140615"/>
            </a:xfrm>
            <a:prstGeom prst="triangle">
              <a:avLst/>
            </a:prstGeom>
            <a:solidFill>
              <a:srgbClr val="CDCDCD"/>
            </a:solidFill>
            <a:ln w="12700" cap="flat">
              <a:noFill/>
              <a:miter lim="400000"/>
            </a:ln>
            <a:effectLst/>
          </p:spPr>
          <p:txBody>
            <a:bodyPr wrap="square" lIns="121919" tIns="121919" rIns="121919" bIns="121919" numCol="1" anchor="t">
              <a:noAutofit/>
            </a:bodyPr>
            <a:lstStyle/>
            <a:p>
              <a:pPr lvl="0" defTabSz="342900">
                <a:defRPr sz="5600">
                  <a:latin typeface="Gill Sans"/>
                  <a:ea typeface="Gill Sans"/>
                  <a:cs typeface="Gill Sans"/>
                  <a:sym typeface="Gill Sans"/>
                </a:defRPr>
              </a:pPr>
              <a:endParaRPr/>
            </a:p>
          </p:txBody>
        </p:sp>
      </p:grpSp>
      <p:sp>
        <p:nvSpPr>
          <p:cNvPr id="526" name="Shape 526"/>
          <p:cNvSpPr>
            <a:spLocks noGrp="1"/>
          </p:cNvSpPr>
          <p:nvPr>
            <p:ph type="sldNum" sz="quarter" idx="2"/>
          </p:nvPr>
        </p:nvSpPr>
        <p:spPr>
          <a:xfrm>
            <a:off x="23042348" y="454023"/>
            <a:ext cx="1093262" cy="548641"/>
          </a:xfrm>
          <a:prstGeom prst="rect">
            <a:avLst/>
          </a:prstGeom>
          <a:ln w="12700">
            <a:miter lim="400000"/>
          </a:ln>
        </p:spPr>
        <p:txBody>
          <a:bodyPr lIns="121919" tIns="121919" rIns="121919" bIns="121919" anchor="ctr">
            <a:spAutoFit/>
          </a:bodyPr>
          <a:lstStyle>
            <a:lvl1pPr defTabSz="914400">
              <a:lnSpc>
                <a:spcPct val="90000"/>
              </a:lnSpc>
              <a:defRPr sz="2000">
                <a:solidFill>
                  <a:srgbClr val="FFFFFF"/>
                </a:solidFill>
                <a:latin typeface="Lato Regular"/>
                <a:ea typeface="Lato Regular"/>
                <a:cs typeface="Lato Regular"/>
                <a:sym typeface="Lato Regular"/>
              </a:defRPr>
            </a:lvl1pPr>
          </a:lstStyle>
          <a:p>
            <a:pPr lvl="0"/>
            <a:fld id="{86CB4B4D-7CA3-9044-876B-883B54F8677D}" type="slidenum">
              <a:rPr/>
              <a:pPr lvl="0"/>
              <a:t>‹#›</a:t>
            </a:fld>
            <a:endParaRPr/>
          </a:p>
        </p:txBody>
      </p:sp>
      <p:grpSp>
        <p:nvGrpSpPr>
          <p:cNvPr id="13" name="Group 25"/>
          <p:cNvGrpSpPr/>
          <p:nvPr userDrawn="1"/>
        </p:nvGrpSpPr>
        <p:grpSpPr>
          <a:xfrm>
            <a:off x="705523" y="13019432"/>
            <a:ext cx="991749" cy="571079"/>
            <a:chOff x="0" y="-3807"/>
            <a:chExt cx="991748" cy="571078"/>
          </a:xfrm>
        </p:grpSpPr>
        <p:sp>
          <p:nvSpPr>
            <p:cNvPr id="14"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0"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1"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2" name="Group 28"/>
          <p:cNvGrpSpPr/>
          <p:nvPr userDrawn="1"/>
        </p:nvGrpSpPr>
        <p:grpSpPr>
          <a:xfrm>
            <a:off x="1083554" y="186361"/>
            <a:ext cx="508001" cy="508001"/>
            <a:chOff x="0" y="0"/>
            <a:chExt cx="508000" cy="508000"/>
          </a:xfrm>
        </p:grpSpPr>
        <p:sp>
          <p:nvSpPr>
            <p:cNvPr id="23"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4"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5" name="Group 31"/>
          <p:cNvGrpSpPr/>
          <p:nvPr userDrawn="1"/>
        </p:nvGrpSpPr>
        <p:grpSpPr>
          <a:xfrm>
            <a:off x="270642" y="186361"/>
            <a:ext cx="508001" cy="508001"/>
            <a:chOff x="0" y="0"/>
            <a:chExt cx="508000" cy="508000"/>
          </a:xfrm>
        </p:grpSpPr>
        <p:sp>
          <p:nvSpPr>
            <p:cNvPr id="26"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7"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8" name="Group 34"/>
          <p:cNvGrpSpPr/>
          <p:nvPr userDrawn="1"/>
        </p:nvGrpSpPr>
        <p:grpSpPr>
          <a:xfrm>
            <a:off x="680729" y="186361"/>
            <a:ext cx="508001" cy="508001"/>
            <a:chOff x="0" y="0"/>
            <a:chExt cx="508000" cy="508000"/>
          </a:xfrm>
        </p:grpSpPr>
        <p:sp>
          <p:nvSpPr>
            <p:cNvPr id="29"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0"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9_Title &amp; Subtitl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83999" cy="680204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542245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userDrawn="1">
  <p:cSld name="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sp>
        <p:nvSpPr>
          <p:cNvPr id="35" name="Shape 35"/>
          <p:cNvSpPr/>
          <p:nvPr/>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6" name="Shape 36"/>
          <p:cNvSpPr>
            <a:spLocks noGrp="1"/>
          </p:cNvSpPr>
          <p:nvPr>
            <p:ph type="sldNum" sz="quarter" idx="2"/>
          </p:nvPr>
        </p:nvSpPr>
        <p:spPr>
          <a:xfrm>
            <a:off x="23531915" y="288693"/>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Tree>
    <p:extLst>
      <p:ext uri="{BB962C8B-B14F-4D97-AF65-F5344CB8AC3E}">
        <p14:creationId xmlns:p14="http://schemas.microsoft.com/office/powerpoint/2010/main" val="2296201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3_21">
    <p:spTree>
      <p:nvGrpSpPr>
        <p:cNvPr id="1" name=""/>
        <p:cNvGrpSpPr/>
        <p:nvPr/>
      </p:nvGrpSpPr>
      <p:grpSpPr>
        <a:xfrm>
          <a:off x="0" y="0"/>
          <a:ext cx="0" cy="0"/>
          <a:chOff x="0" y="0"/>
          <a:chExt cx="0" cy="0"/>
        </a:xfrm>
      </p:grpSpPr>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31915" y="288693"/>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0" y="2784099"/>
            <a:ext cx="8803247" cy="9719661"/>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330541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_25">
    <p:spTree>
      <p:nvGrpSpPr>
        <p:cNvPr id="1" name=""/>
        <p:cNvGrpSpPr/>
        <p:nvPr/>
      </p:nvGrpSpPr>
      <p:grpSpPr>
        <a:xfrm>
          <a:off x="0" y="0"/>
          <a:ext cx="0" cy="0"/>
          <a:chOff x="0" y="0"/>
          <a:chExt cx="0" cy="0"/>
        </a:xfrm>
      </p:grpSpPr>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778645" y="3561956"/>
            <a:ext cx="8974906" cy="7963737"/>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4183161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_34">
    <p:spTree>
      <p:nvGrpSpPr>
        <p:cNvPr id="1" name=""/>
        <p:cNvGrpSpPr/>
        <p:nvPr/>
      </p:nvGrpSpPr>
      <p:grpSpPr>
        <a:xfrm>
          <a:off x="0" y="0"/>
          <a:ext cx="0" cy="0"/>
          <a:chOff x="0" y="0"/>
          <a:chExt cx="0" cy="0"/>
        </a:xfrm>
      </p:grpSpPr>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3" name="Picture Placeholder 2"/>
          <p:cNvSpPr>
            <a:spLocks noGrp="1"/>
          </p:cNvSpPr>
          <p:nvPr>
            <p:ph type="pic" sz="quarter" idx="12"/>
          </p:nvPr>
        </p:nvSpPr>
        <p:spPr>
          <a:xfrm>
            <a:off x="10161536" y="3965020"/>
            <a:ext cx="12708294" cy="7256957"/>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48527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1">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31915" y="288693"/>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0" y="2784099"/>
            <a:ext cx="8803247" cy="9719661"/>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83833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5_53">
    <p:spTree>
      <p:nvGrpSpPr>
        <p:cNvPr id="1" name=""/>
        <p:cNvGrpSpPr/>
        <p:nvPr/>
      </p:nvGrpSpPr>
      <p:grpSpPr>
        <a:xfrm>
          <a:off x="0" y="0"/>
          <a:ext cx="0" cy="0"/>
          <a:chOff x="0" y="0"/>
          <a:chExt cx="0" cy="0"/>
        </a:xfrm>
      </p:grpSpPr>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42" name="Picture Placeholder 2"/>
          <p:cNvSpPr>
            <a:spLocks noGrp="1"/>
          </p:cNvSpPr>
          <p:nvPr>
            <p:ph type="pic" sz="quarter" idx="13"/>
          </p:nvPr>
        </p:nvSpPr>
        <p:spPr>
          <a:xfrm>
            <a:off x="1840023" y="3084513"/>
            <a:ext cx="6340365" cy="4810608"/>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4" name="Picture Placeholder 2"/>
          <p:cNvSpPr>
            <a:spLocks noGrp="1"/>
          </p:cNvSpPr>
          <p:nvPr>
            <p:ph type="pic" sz="quarter" idx="14"/>
          </p:nvPr>
        </p:nvSpPr>
        <p:spPr>
          <a:xfrm>
            <a:off x="9095656" y="3084513"/>
            <a:ext cx="6340365" cy="4810608"/>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5" name="Picture Placeholder 2"/>
          <p:cNvSpPr>
            <a:spLocks noGrp="1"/>
          </p:cNvSpPr>
          <p:nvPr>
            <p:ph type="pic" sz="quarter" idx="15"/>
          </p:nvPr>
        </p:nvSpPr>
        <p:spPr>
          <a:xfrm>
            <a:off x="16344944" y="3084513"/>
            <a:ext cx="6340365" cy="4810608"/>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492510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4_53">
    <p:spTree>
      <p:nvGrpSpPr>
        <p:cNvPr id="1" name=""/>
        <p:cNvGrpSpPr/>
        <p:nvPr/>
      </p:nvGrpSpPr>
      <p:grpSpPr>
        <a:xfrm>
          <a:off x="0" y="0"/>
          <a:ext cx="0" cy="0"/>
          <a:chOff x="0" y="0"/>
          <a:chExt cx="0" cy="0"/>
        </a:xfrm>
      </p:grpSpPr>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42" name="Picture Placeholder 2"/>
          <p:cNvSpPr>
            <a:spLocks noGrp="1"/>
          </p:cNvSpPr>
          <p:nvPr>
            <p:ph type="pic" sz="quarter" idx="13"/>
          </p:nvPr>
        </p:nvSpPr>
        <p:spPr>
          <a:xfrm>
            <a:off x="2128221" y="3303177"/>
            <a:ext cx="5763968" cy="43732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4" name="Picture Placeholder 2"/>
          <p:cNvSpPr>
            <a:spLocks noGrp="1"/>
          </p:cNvSpPr>
          <p:nvPr>
            <p:ph type="pic" sz="quarter" idx="14"/>
          </p:nvPr>
        </p:nvSpPr>
        <p:spPr>
          <a:xfrm>
            <a:off x="9383854" y="3303177"/>
            <a:ext cx="5763968" cy="43732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5" name="Picture Placeholder 2"/>
          <p:cNvSpPr>
            <a:spLocks noGrp="1"/>
          </p:cNvSpPr>
          <p:nvPr>
            <p:ph type="pic" sz="quarter" idx="15"/>
          </p:nvPr>
        </p:nvSpPr>
        <p:spPr>
          <a:xfrm>
            <a:off x="16633142" y="3303177"/>
            <a:ext cx="5763968" cy="437328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99288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3_53">
    <p:spTree>
      <p:nvGrpSpPr>
        <p:cNvPr id="1" name=""/>
        <p:cNvGrpSpPr/>
        <p:nvPr/>
      </p:nvGrpSpPr>
      <p:grpSpPr>
        <a:xfrm>
          <a:off x="0" y="0"/>
          <a:ext cx="0" cy="0"/>
          <a:chOff x="0" y="0"/>
          <a:chExt cx="0" cy="0"/>
        </a:xfrm>
      </p:grpSpPr>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7" name="Picture Placeholder 2"/>
          <p:cNvSpPr>
            <a:spLocks noGrp="1"/>
          </p:cNvSpPr>
          <p:nvPr>
            <p:ph type="pic" sz="quarter" idx="11"/>
          </p:nvPr>
        </p:nvSpPr>
        <p:spPr>
          <a:xfrm>
            <a:off x="2956423" y="4509198"/>
            <a:ext cx="4554218" cy="455421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12"/>
          </p:nvPr>
        </p:nvSpPr>
        <p:spPr>
          <a:xfrm>
            <a:off x="7607008" y="4509198"/>
            <a:ext cx="4554218" cy="455421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39" name="Picture Placeholder 2"/>
          <p:cNvSpPr>
            <a:spLocks noGrp="1"/>
          </p:cNvSpPr>
          <p:nvPr>
            <p:ph type="pic" sz="quarter" idx="13"/>
          </p:nvPr>
        </p:nvSpPr>
        <p:spPr>
          <a:xfrm>
            <a:off x="12262560" y="4509198"/>
            <a:ext cx="4554218" cy="455421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0" name="Picture Placeholder 2"/>
          <p:cNvSpPr>
            <a:spLocks noGrp="1"/>
          </p:cNvSpPr>
          <p:nvPr>
            <p:ph type="pic" sz="quarter" idx="14"/>
          </p:nvPr>
        </p:nvSpPr>
        <p:spPr>
          <a:xfrm>
            <a:off x="16919560" y="4509198"/>
            <a:ext cx="4554218" cy="4554214"/>
          </a:xfrm>
          <a:prstGeom prst="ellipse">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47230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1_57">
    <p:spTree>
      <p:nvGrpSpPr>
        <p:cNvPr id="1" name=""/>
        <p:cNvGrpSpPr/>
        <p:nvPr/>
      </p:nvGrpSpPr>
      <p:grpSpPr>
        <a:xfrm>
          <a:off x="0" y="0"/>
          <a:ext cx="0" cy="0"/>
          <a:chOff x="0" y="0"/>
          <a:chExt cx="0" cy="0"/>
        </a:xfrm>
      </p:grpSpPr>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7" name="Picture Placeholder 2"/>
          <p:cNvSpPr>
            <a:spLocks noGrp="1"/>
          </p:cNvSpPr>
          <p:nvPr>
            <p:ph type="pic" sz="quarter" idx="11"/>
          </p:nvPr>
        </p:nvSpPr>
        <p:spPr>
          <a:xfrm>
            <a:off x="1880794" y="2952524"/>
            <a:ext cx="3763816" cy="376381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36" name="Picture Placeholder 2"/>
          <p:cNvSpPr>
            <a:spLocks noGrp="1"/>
          </p:cNvSpPr>
          <p:nvPr>
            <p:ph type="pic" sz="quarter" idx="12"/>
          </p:nvPr>
        </p:nvSpPr>
        <p:spPr>
          <a:xfrm>
            <a:off x="7439472" y="2952524"/>
            <a:ext cx="3763816" cy="376381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1" name="Picture Placeholder 2"/>
          <p:cNvSpPr>
            <a:spLocks noGrp="1"/>
          </p:cNvSpPr>
          <p:nvPr>
            <p:ph type="pic" sz="quarter" idx="13"/>
          </p:nvPr>
        </p:nvSpPr>
        <p:spPr>
          <a:xfrm>
            <a:off x="13007608" y="2952524"/>
            <a:ext cx="3763816" cy="376381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2" name="Picture Placeholder 2"/>
          <p:cNvSpPr>
            <a:spLocks noGrp="1"/>
          </p:cNvSpPr>
          <p:nvPr>
            <p:ph type="pic" sz="quarter" idx="14"/>
          </p:nvPr>
        </p:nvSpPr>
        <p:spPr>
          <a:xfrm>
            <a:off x="18553672" y="2952524"/>
            <a:ext cx="3763816" cy="3763814"/>
          </a:xfrm>
          <a:prstGeom prst="ellipse">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169253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1_58">
    <p:spTree>
      <p:nvGrpSpPr>
        <p:cNvPr id="1" name=""/>
        <p:cNvGrpSpPr/>
        <p:nvPr/>
      </p:nvGrpSpPr>
      <p:grpSpPr>
        <a:xfrm>
          <a:off x="0" y="0"/>
          <a:ext cx="0" cy="0"/>
          <a:chOff x="0" y="0"/>
          <a:chExt cx="0" cy="0"/>
        </a:xfrm>
      </p:grpSpPr>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8" name="Picture Placeholder 2"/>
          <p:cNvSpPr>
            <a:spLocks noGrp="1"/>
          </p:cNvSpPr>
          <p:nvPr>
            <p:ph type="pic" sz="quarter" idx="13"/>
          </p:nvPr>
        </p:nvSpPr>
        <p:spPr>
          <a:xfrm>
            <a:off x="1967208" y="3525161"/>
            <a:ext cx="4368583" cy="7746063"/>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9" name="Picture Placeholder 2"/>
          <p:cNvSpPr>
            <a:spLocks noGrp="1"/>
          </p:cNvSpPr>
          <p:nvPr>
            <p:ph type="pic" sz="quarter" idx="14"/>
          </p:nvPr>
        </p:nvSpPr>
        <p:spPr>
          <a:xfrm>
            <a:off x="7295456" y="3525161"/>
            <a:ext cx="4368583" cy="7746063"/>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0" name="Picture Placeholder 2"/>
          <p:cNvSpPr>
            <a:spLocks noGrp="1"/>
          </p:cNvSpPr>
          <p:nvPr>
            <p:ph type="pic" sz="quarter" idx="15"/>
          </p:nvPr>
        </p:nvSpPr>
        <p:spPr>
          <a:xfrm>
            <a:off x="12624048" y="3525161"/>
            <a:ext cx="4368583" cy="7746063"/>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3" name="Picture Placeholder 2"/>
          <p:cNvSpPr>
            <a:spLocks noGrp="1"/>
          </p:cNvSpPr>
          <p:nvPr>
            <p:ph type="pic" sz="quarter" idx="16"/>
          </p:nvPr>
        </p:nvSpPr>
        <p:spPr>
          <a:xfrm>
            <a:off x="17952296" y="3525161"/>
            <a:ext cx="4368583" cy="7746063"/>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221416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1_59">
    <p:spTree>
      <p:nvGrpSpPr>
        <p:cNvPr id="1" name=""/>
        <p:cNvGrpSpPr/>
        <p:nvPr/>
      </p:nvGrpSpPr>
      <p:grpSpPr>
        <a:xfrm>
          <a:off x="0" y="0"/>
          <a:ext cx="0" cy="0"/>
          <a:chOff x="0" y="0"/>
          <a:chExt cx="0" cy="0"/>
        </a:xfrm>
      </p:grpSpPr>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8" name="Picture Placeholder 2"/>
          <p:cNvSpPr>
            <a:spLocks noGrp="1"/>
          </p:cNvSpPr>
          <p:nvPr>
            <p:ph type="pic" sz="quarter" idx="13"/>
          </p:nvPr>
        </p:nvSpPr>
        <p:spPr>
          <a:xfrm>
            <a:off x="0" y="-8223"/>
            <a:ext cx="11119800" cy="13732251"/>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4019709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1_60">
    <p:spTree>
      <p:nvGrpSpPr>
        <p:cNvPr id="1" name=""/>
        <p:cNvGrpSpPr/>
        <p:nvPr/>
      </p:nvGrpSpPr>
      <p:grpSpPr>
        <a:xfrm>
          <a:off x="0" y="0"/>
          <a:ext cx="0" cy="0"/>
          <a:chOff x="0" y="0"/>
          <a:chExt cx="0" cy="0"/>
        </a:xfrm>
      </p:grpSpPr>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8" name="Picture Placeholder 2"/>
          <p:cNvSpPr>
            <a:spLocks noGrp="1"/>
          </p:cNvSpPr>
          <p:nvPr>
            <p:ph type="pic" sz="quarter" idx="13"/>
          </p:nvPr>
        </p:nvSpPr>
        <p:spPr>
          <a:xfrm>
            <a:off x="12345331" y="699426"/>
            <a:ext cx="10064105" cy="1238250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78013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61">
    <p:spTree>
      <p:nvGrpSpPr>
        <p:cNvPr id="1" name=""/>
        <p:cNvGrpSpPr/>
        <p:nvPr/>
      </p:nvGrpSpPr>
      <p:grpSpPr>
        <a:xfrm>
          <a:off x="0" y="0"/>
          <a:ext cx="0" cy="0"/>
          <a:chOff x="0" y="0"/>
          <a:chExt cx="0" cy="0"/>
        </a:xfrm>
      </p:grpSpPr>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8" name="Picture Placeholder 2"/>
          <p:cNvSpPr>
            <a:spLocks noGrp="1"/>
          </p:cNvSpPr>
          <p:nvPr>
            <p:ph type="pic" sz="quarter" idx="13"/>
          </p:nvPr>
        </p:nvSpPr>
        <p:spPr>
          <a:xfrm flipH="1">
            <a:off x="196775" y="0"/>
            <a:ext cx="28392409" cy="13733563"/>
          </a:xfrm>
          <a:prstGeom prst="parallelogram">
            <a:avLst>
              <a:gd name="adj" fmla="val 62419"/>
            </a:avLst>
          </a:prstGeom>
        </p:spPr>
        <p:txBody>
          <a:bodyPr vert="horz" anchor="ctr"/>
          <a:lstStyle>
            <a:lvl1pPr algn="ctr">
              <a:defRPr sz="2400">
                <a:solidFill>
                  <a:schemeClr val="bg1">
                    <a:lumMod val="75000"/>
                  </a:schemeClr>
                </a:solidFill>
              </a:defRPr>
            </a:lvl1pPr>
          </a:lstStyle>
          <a:p>
            <a:endParaRPr lang="en-US"/>
          </a:p>
        </p:txBody>
      </p:sp>
      <p:grpSp>
        <p:nvGrpSpPr>
          <p:cNvPr id="21" name="Group 2361"/>
          <p:cNvGrpSpPr/>
          <p:nvPr userDrawn="1"/>
        </p:nvGrpSpPr>
        <p:grpSpPr>
          <a:xfrm>
            <a:off x="8365151" y="0"/>
            <a:ext cx="7206427" cy="13715860"/>
            <a:chOff x="0" y="0"/>
            <a:chExt cx="7206425" cy="13715858"/>
          </a:xfrm>
        </p:grpSpPr>
        <p:sp>
          <p:nvSpPr>
            <p:cNvPr id="22" name="Shape 2359"/>
            <p:cNvSpPr/>
            <p:nvPr/>
          </p:nvSpPr>
          <p:spPr>
            <a:xfrm>
              <a:off x="0" y="0"/>
              <a:ext cx="7206426" cy="9302575"/>
            </a:xfrm>
            <a:custGeom>
              <a:avLst/>
              <a:gdLst/>
              <a:ahLst/>
              <a:cxnLst>
                <a:cxn ang="0">
                  <a:pos x="wd2" y="hd2"/>
                </a:cxn>
                <a:cxn ang="5400000">
                  <a:pos x="wd2" y="hd2"/>
                </a:cxn>
                <a:cxn ang="10800000">
                  <a:pos x="wd2" y="hd2"/>
                </a:cxn>
                <a:cxn ang="16200000">
                  <a:pos x="wd2" y="hd2"/>
                </a:cxn>
              </a:cxnLst>
              <a:rect l="0" t="0" r="r" b="b"/>
              <a:pathLst>
                <a:path w="21600" h="21600" extrusionOk="0">
                  <a:moveTo>
                    <a:pt x="17580" y="11723"/>
                  </a:moveTo>
                  <a:lnTo>
                    <a:pt x="8039" y="0"/>
                  </a:lnTo>
                  <a:lnTo>
                    <a:pt x="0" y="0"/>
                  </a:lnTo>
                  <a:lnTo>
                    <a:pt x="13561" y="16661"/>
                  </a:lnTo>
                  <a:lnTo>
                    <a:pt x="17580" y="21600"/>
                  </a:lnTo>
                  <a:lnTo>
                    <a:pt x="21600" y="16661"/>
                  </a:lnTo>
                  <a:cubicBezTo>
                    <a:pt x="21600" y="16661"/>
                    <a:pt x="17580" y="11723"/>
                    <a:pt x="17580" y="11723"/>
                  </a:cubicBezTo>
                  <a:close/>
                </a:path>
              </a:pathLst>
            </a:custGeom>
            <a:solidFill>
              <a:srgbClr val="C3C7CC"/>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3" name="Shape 2360"/>
            <p:cNvSpPr/>
            <p:nvPr/>
          </p:nvSpPr>
          <p:spPr>
            <a:xfrm>
              <a:off x="406774" y="7175496"/>
              <a:ext cx="5464825" cy="6540364"/>
            </a:xfrm>
            <a:custGeom>
              <a:avLst/>
              <a:gdLst/>
              <a:ahLst/>
              <a:cxnLst>
                <a:cxn ang="0">
                  <a:pos x="wd2" y="hd2"/>
                </a:cxn>
                <a:cxn ang="5400000">
                  <a:pos x="wd2" y="hd2"/>
                </a:cxn>
                <a:cxn ang="10800000">
                  <a:pos x="wd2" y="hd2"/>
                </a:cxn>
                <a:cxn ang="16200000">
                  <a:pos x="wd2" y="hd2"/>
                </a:cxn>
              </a:cxnLst>
              <a:rect l="0" t="0" r="r" b="b"/>
              <a:pathLst>
                <a:path w="21600" h="21600" extrusionOk="0">
                  <a:moveTo>
                    <a:pt x="16299" y="0"/>
                  </a:moveTo>
                  <a:lnTo>
                    <a:pt x="0" y="21600"/>
                  </a:lnTo>
                  <a:lnTo>
                    <a:pt x="10601" y="21600"/>
                  </a:lnTo>
                  <a:lnTo>
                    <a:pt x="21600" y="7024"/>
                  </a:lnTo>
                  <a:cubicBezTo>
                    <a:pt x="21600" y="7024"/>
                    <a:pt x="16299" y="0"/>
                    <a:pt x="16299" y="0"/>
                  </a:cubicBezTo>
                  <a:close/>
                </a:path>
              </a:pathLst>
            </a:custGeom>
            <a:solidFill>
              <a:srgbClr val="E6E7EA"/>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205496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iterate>
                                    <p:tmAbs val="0"/>
                                  </p:iterate>
                                  <p:childTnLst>
                                    <p:set>
                                      <p:cBhvr>
                                        <p:cTn id="6" fill="hold"/>
                                        <p:tgtEl>
                                          <p:spTgt spid="21"/>
                                        </p:tgtEl>
                                        <p:attrNameLst>
                                          <p:attrName>style.visibility</p:attrName>
                                        </p:attrNameLst>
                                      </p:cBhvr>
                                      <p:to>
                                        <p:strVal val="visible"/>
                                      </p:to>
                                    </p:set>
                                    <p:anim calcmode="lin" valueType="num">
                                      <p:cBhvr>
                                        <p:cTn id="7" dur="700" fill="hold"/>
                                        <p:tgtEl>
                                          <p:spTgt spid="21"/>
                                        </p:tgtEl>
                                        <p:attrNameLst>
                                          <p:attrName>ppt_w</p:attrName>
                                        </p:attrNameLst>
                                      </p:cBhvr>
                                      <p:tavLst>
                                        <p:tav tm="0">
                                          <p:val>
                                            <p:fltVal val="0"/>
                                          </p:val>
                                        </p:tav>
                                        <p:tav tm="100000">
                                          <p:val>
                                            <p:strVal val="#ppt_w"/>
                                          </p:val>
                                        </p:tav>
                                      </p:tavLst>
                                    </p:anim>
                                    <p:anim calcmode="lin" valueType="num">
                                      <p:cBhvr>
                                        <p:cTn id="8" dur="7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advAuto="0"/>
    </p:bld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64">
    <p:spTree>
      <p:nvGrpSpPr>
        <p:cNvPr id="1" name=""/>
        <p:cNvGrpSpPr/>
        <p:nvPr/>
      </p:nvGrpSpPr>
      <p:grpSpPr>
        <a:xfrm>
          <a:off x="0" y="0"/>
          <a:ext cx="0" cy="0"/>
          <a:chOff x="0" y="0"/>
          <a:chExt cx="0" cy="0"/>
        </a:xfrm>
      </p:grpSpPr>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8" name="Picture Placeholder 2"/>
          <p:cNvSpPr>
            <a:spLocks noGrp="1"/>
          </p:cNvSpPr>
          <p:nvPr>
            <p:ph type="pic" sz="quarter" idx="13"/>
          </p:nvPr>
        </p:nvSpPr>
        <p:spPr>
          <a:xfrm>
            <a:off x="1876310" y="3170590"/>
            <a:ext cx="4984503" cy="3960287"/>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3" name="Picture Placeholder 2"/>
          <p:cNvSpPr>
            <a:spLocks noGrp="1"/>
          </p:cNvSpPr>
          <p:nvPr>
            <p:ph type="pic" sz="quarter" idx="14"/>
          </p:nvPr>
        </p:nvSpPr>
        <p:spPr>
          <a:xfrm>
            <a:off x="17577877" y="7404002"/>
            <a:ext cx="4984503" cy="3960287"/>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4" name="Picture Placeholder 2"/>
          <p:cNvSpPr>
            <a:spLocks noGrp="1"/>
          </p:cNvSpPr>
          <p:nvPr>
            <p:ph type="pic" sz="quarter" idx="15"/>
          </p:nvPr>
        </p:nvSpPr>
        <p:spPr>
          <a:xfrm>
            <a:off x="7133420" y="3170590"/>
            <a:ext cx="10165892" cy="8193699"/>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603073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1_66">
    <p:spTree>
      <p:nvGrpSpPr>
        <p:cNvPr id="1" name=""/>
        <p:cNvGrpSpPr/>
        <p:nvPr/>
      </p:nvGrpSpPr>
      <p:grpSpPr>
        <a:xfrm>
          <a:off x="0" y="0"/>
          <a:ext cx="0" cy="0"/>
          <a:chOff x="0" y="0"/>
          <a:chExt cx="0" cy="0"/>
        </a:xfrm>
      </p:grpSpPr>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2" name="Picture Placeholder 2"/>
          <p:cNvSpPr>
            <a:spLocks noGrp="1"/>
          </p:cNvSpPr>
          <p:nvPr>
            <p:ph type="pic" sz="quarter" idx="18"/>
          </p:nvPr>
        </p:nvSpPr>
        <p:spPr>
          <a:xfrm>
            <a:off x="5454811" y="2693656"/>
            <a:ext cx="3282158"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7" name="Picture Placeholder 2"/>
          <p:cNvSpPr>
            <a:spLocks noGrp="1"/>
          </p:cNvSpPr>
          <p:nvPr>
            <p:ph type="pic" sz="quarter" idx="19"/>
          </p:nvPr>
        </p:nvSpPr>
        <p:spPr>
          <a:xfrm>
            <a:off x="5454811" y="9337962"/>
            <a:ext cx="3282158"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20"/>
          </p:nvPr>
        </p:nvSpPr>
        <p:spPr>
          <a:xfrm>
            <a:off x="2161896" y="6020582"/>
            <a:ext cx="3282158"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9" name="Picture Placeholder 2"/>
          <p:cNvSpPr>
            <a:spLocks noGrp="1"/>
          </p:cNvSpPr>
          <p:nvPr>
            <p:ph type="pic" sz="quarter" idx="21"/>
          </p:nvPr>
        </p:nvSpPr>
        <p:spPr>
          <a:xfrm>
            <a:off x="8751758" y="6020582"/>
            <a:ext cx="3325511"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0" name="Picture Placeholder 2"/>
          <p:cNvSpPr>
            <a:spLocks noGrp="1"/>
          </p:cNvSpPr>
          <p:nvPr>
            <p:ph type="pic" sz="quarter" idx="22"/>
          </p:nvPr>
        </p:nvSpPr>
        <p:spPr>
          <a:xfrm>
            <a:off x="15400885" y="6020582"/>
            <a:ext cx="3292765"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1" name="Picture Placeholder 2"/>
          <p:cNvSpPr>
            <a:spLocks noGrp="1"/>
          </p:cNvSpPr>
          <p:nvPr>
            <p:ph type="pic" sz="quarter" idx="23"/>
          </p:nvPr>
        </p:nvSpPr>
        <p:spPr>
          <a:xfrm>
            <a:off x="12077269" y="2693656"/>
            <a:ext cx="3319894"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2" name="Picture Placeholder 2"/>
          <p:cNvSpPr>
            <a:spLocks noGrp="1"/>
          </p:cNvSpPr>
          <p:nvPr>
            <p:ph type="pic" sz="quarter" idx="24"/>
          </p:nvPr>
        </p:nvSpPr>
        <p:spPr>
          <a:xfrm>
            <a:off x="12077269" y="9337962"/>
            <a:ext cx="3319894"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3" name="Picture Placeholder 2"/>
          <p:cNvSpPr>
            <a:spLocks noGrp="1"/>
          </p:cNvSpPr>
          <p:nvPr>
            <p:ph type="pic" sz="quarter" idx="25"/>
          </p:nvPr>
        </p:nvSpPr>
        <p:spPr>
          <a:xfrm>
            <a:off x="18706557" y="2693656"/>
            <a:ext cx="3282158" cy="331738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04011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21">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0" y="3855854"/>
            <a:ext cx="24478595" cy="4979833"/>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4" name="Picture Placeholder 2"/>
          <p:cNvSpPr>
            <a:spLocks noGrp="1"/>
          </p:cNvSpPr>
          <p:nvPr>
            <p:ph type="pic" sz="quarter" idx="11"/>
          </p:nvPr>
        </p:nvSpPr>
        <p:spPr>
          <a:xfrm>
            <a:off x="9079508" y="2680882"/>
            <a:ext cx="6272024" cy="1104879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34122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67">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8" name="Picture Placeholder 2"/>
          <p:cNvSpPr>
            <a:spLocks noGrp="1"/>
          </p:cNvSpPr>
          <p:nvPr>
            <p:ph type="pic" sz="quarter" idx="20"/>
          </p:nvPr>
        </p:nvSpPr>
        <p:spPr>
          <a:xfrm>
            <a:off x="2893" y="-3148"/>
            <a:ext cx="4058965" cy="40690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55" name="Picture Placeholder 2"/>
          <p:cNvSpPr>
            <a:spLocks noGrp="1"/>
          </p:cNvSpPr>
          <p:nvPr>
            <p:ph type="pic" sz="quarter" idx="21"/>
          </p:nvPr>
        </p:nvSpPr>
        <p:spPr>
          <a:xfrm>
            <a:off x="8133894" y="-3148"/>
            <a:ext cx="4058965" cy="40690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56" name="Picture Placeholder 2"/>
          <p:cNvSpPr>
            <a:spLocks noGrp="1"/>
          </p:cNvSpPr>
          <p:nvPr>
            <p:ph type="pic" sz="quarter" idx="22"/>
          </p:nvPr>
        </p:nvSpPr>
        <p:spPr>
          <a:xfrm>
            <a:off x="16263359" y="-3148"/>
            <a:ext cx="4058965" cy="40690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57" name="Picture Placeholder 2"/>
          <p:cNvSpPr>
            <a:spLocks noGrp="1"/>
          </p:cNvSpPr>
          <p:nvPr>
            <p:ph type="pic" sz="quarter" idx="23"/>
          </p:nvPr>
        </p:nvSpPr>
        <p:spPr>
          <a:xfrm>
            <a:off x="2893" y="8154144"/>
            <a:ext cx="4058965" cy="40690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58" name="Picture Placeholder 2"/>
          <p:cNvSpPr>
            <a:spLocks noGrp="1"/>
          </p:cNvSpPr>
          <p:nvPr>
            <p:ph type="pic" sz="quarter" idx="24"/>
          </p:nvPr>
        </p:nvSpPr>
        <p:spPr>
          <a:xfrm>
            <a:off x="8133894" y="8154144"/>
            <a:ext cx="4058965" cy="40690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59" name="Picture Placeholder 2"/>
          <p:cNvSpPr>
            <a:spLocks noGrp="1"/>
          </p:cNvSpPr>
          <p:nvPr>
            <p:ph type="pic" sz="quarter" idx="25"/>
          </p:nvPr>
        </p:nvSpPr>
        <p:spPr>
          <a:xfrm>
            <a:off x="16263359" y="8154144"/>
            <a:ext cx="4058965" cy="40690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60" name="Picture Placeholder 2"/>
          <p:cNvSpPr>
            <a:spLocks noGrp="1"/>
          </p:cNvSpPr>
          <p:nvPr>
            <p:ph type="pic" sz="quarter" idx="26"/>
          </p:nvPr>
        </p:nvSpPr>
        <p:spPr>
          <a:xfrm>
            <a:off x="12194625" y="4069227"/>
            <a:ext cx="4058965" cy="4066346"/>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61" name="Picture Placeholder 2"/>
          <p:cNvSpPr>
            <a:spLocks noGrp="1"/>
          </p:cNvSpPr>
          <p:nvPr>
            <p:ph type="pic" sz="quarter" idx="27"/>
          </p:nvPr>
        </p:nvSpPr>
        <p:spPr>
          <a:xfrm>
            <a:off x="20328904" y="4069227"/>
            <a:ext cx="4058965" cy="4066346"/>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62" name="Picture Placeholder 2"/>
          <p:cNvSpPr>
            <a:spLocks noGrp="1"/>
          </p:cNvSpPr>
          <p:nvPr>
            <p:ph type="pic" sz="quarter" idx="28"/>
          </p:nvPr>
        </p:nvSpPr>
        <p:spPr>
          <a:xfrm>
            <a:off x="4067486" y="4069227"/>
            <a:ext cx="4058965" cy="406634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25607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2_67">
    <p:spTree>
      <p:nvGrpSpPr>
        <p:cNvPr id="1" name=""/>
        <p:cNvGrpSpPr/>
        <p:nvPr/>
      </p:nvGrpSpPr>
      <p:grpSpPr>
        <a:xfrm>
          <a:off x="0" y="0"/>
          <a:ext cx="0" cy="0"/>
          <a:chOff x="0" y="0"/>
          <a:chExt cx="0" cy="0"/>
        </a:xfrm>
      </p:grpSpPr>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61" name="Picture Placeholder 2"/>
          <p:cNvSpPr>
            <a:spLocks noGrp="1"/>
          </p:cNvSpPr>
          <p:nvPr>
            <p:ph type="pic" sz="quarter" idx="27"/>
          </p:nvPr>
        </p:nvSpPr>
        <p:spPr>
          <a:xfrm>
            <a:off x="1" y="3922376"/>
            <a:ext cx="24384000" cy="5427494"/>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228725"/>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3494577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1_69">
    <p:spTree>
      <p:nvGrpSpPr>
        <p:cNvPr id="1" name=""/>
        <p:cNvGrpSpPr/>
        <p:nvPr/>
      </p:nvGrpSpPr>
      <p:grpSpPr>
        <a:xfrm>
          <a:off x="0" y="0"/>
          <a:ext cx="0" cy="0"/>
          <a:chOff x="0" y="0"/>
          <a:chExt cx="0" cy="0"/>
        </a:xfrm>
      </p:grpSpPr>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61" name="Picture Placeholder 2"/>
          <p:cNvSpPr>
            <a:spLocks noGrp="1"/>
          </p:cNvSpPr>
          <p:nvPr>
            <p:ph type="pic" sz="quarter" idx="27"/>
          </p:nvPr>
        </p:nvSpPr>
        <p:spPr>
          <a:xfrm>
            <a:off x="8352342" y="3218311"/>
            <a:ext cx="7653916" cy="738745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228725"/>
          </a:xfrm>
          <a:prstGeom prst="rect">
            <a:avLst/>
          </a:prstGeom>
        </p:spPr>
        <p:txBody>
          <a:bodyPr vert="horz"/>
          <a:lstStyle/>
          <a:p>
            <a:r>
              <a:rPr lang="en-US"/>
              <a:t>Click to edit Master title style</a:t>
            </a: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1788032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5_70">
    <p:spTree>
      <p:nvGrpSpPr>
        <p:cNvPr id="1" name=""/>
        <p:cNvGrpSpPr/>
        <p:nvPr/>
      </p:nvGrpSpPr>
      <p:grpSpPr>
        <a:xfrm>
          <a:off x="0" y="0"/>
          <a:ext cx="0" cy="0"/>
          <a:chOff x="0" y="0"/>
          <a:chExt cx="0" cy="0"/>
        </a:xfrm>
      </p:grpSpPr>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61" name="Picture Placeholder 2"/>
          <p:cNvSpPr>
            <a:spLocks noGrp="1"/>
          </p:cNvSpPr>
          <p:nvPr>
            <p:ph type="pic" sz="quarter" idx="27"/>
          </p:nvPr>
        </p:nvSpPr>
        <p:spPr>
          <a:xfrm>
            <a:off x="7249528" y="4032367"/>
            <a:ext cx="9884941" cy="5594909"/>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228725"/>
          </a:xfrm>
          <a:prstGeom prst="rect">
            <a:avLst/>
          </a:prstGeom>
        </p:spPr>
        <p:txBody>
          <a:bodyPr vert="horz"/>
          <a:lstStyle/>
          <a:p>
            <a:r>
              <a:rPr lang="en-US"/>
              <a:t>Click to edit Master title style</a:t>
            </a: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28"/>
          </p:nvPr>
        </p:nvSpPr>
        <p:spPr>
          <a:xfrm>
            <a:off x="1938841" y="9624096"/>
            <a:ext cx="5307790" cy="245982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865989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1_71">
    <p:spTree>
      <p:nvGrpSpPr>
        <p:cNvPr id="1" name=""/>
        <p:cNvGrpSpPr/>
        <p:nvPr/>
      </p:nvGrpSpPr>
      <p:grpSpPr>
        <a:xfrm>
          <a:off x="0" y="0"/>
          <a:ext cx="0" cy="0"/>
          <a:chOff x="0" y="0"/>
          <a:chExt cx="0" cy="0"/>
        </a:xfrm>
      </p:grpSpPr>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4" name="Picture Placeholder 2"/>
          <p:cNvSpPr>
            <a:spLocks noGrp="1"/>
          </p:cNvSpPr>
          <p:nvPr>
            <p:ph type="pic" sz="quarter" idx="28"/>
          </p:nvPr>
        </p:nvSpPr>
        <p:spPr>
          <a:xfrm>
            <a:off x="0" y="-54660"/>
            <a:ext cx="24384000" cy="775086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505936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1_74">
    <p:spTree>
      <p:nvGrpSpPr>
        <p:cNvPr id="1" name=""/>
        <p:cNvGrpSpPr/>
        <p:nvPr/>
      </p:nvGrpSpPr>
      <p:grpSpPr>
        <a:xfrm>
          <a:off x="0" y="0"/>
          <a:ext cx="0" cy="0"/>
          <a:chOff x="0" y="0"/>
          <a:chExt cx="0" cy="0"/>
        </a:xfrm>
      </p:grpSpPr>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5" name="Picture Placeholder 2"/>
          <p:cNvSpPr>
            <a:spLocks noGrp="1"/>
          </p:cNvSpPr>
          <p:nvPr>
            <p:ph type="pic" sz="quarter" idx="29"/>
          </p:nvPr>
        </p:nvSpPr>
        <p:spPr>
          <a:xfrm>
            <a:off x="1188731" y="1512780"/>
            <a:ext cx="7121524" cy="12203219"/>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525963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1_75">
    <p:spTree>
      <p:nvGrpSpPr>
        <p:cNvPr id="1" name=""/>
        <p:cNvGrpSpPr/>
        <p:nvPr/>
      </p:nvGrpSpPr>
      <p:grpSpPr>
        <a:xfrm>
          <a:off x="0" y="0"/>
          <a:ext cx="0" cy="0"/>
          <a:chOff x="0" y="0"/>
          <a:chExt cx="0" cy="0"/>
        </a:xfrm>
      </p:grpSpPr>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5" name="Picture Placeholder 2"/>
          <p:cNvSpPr>
            <a:spLocks noGrp="1"/>
          </p:cNvSpPr>
          <p:nvPr>
            <p:ph type="pic" sz="quarter" idx="29"/>
          </p:nvPr>
        </p:nvSpPr>
        <p:spPr>
          <a:xfrm>
            <a:off x="1555096" y="3901137"/>
            <a:ext cx="4680929" cy="371855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7" name="Picture Placeholder 2"/>
          <p:cNvSpPr>
            <a:spLocks noGrp="1"/>
          </p:cNvSpPr>
          <p:nvPr>
            <p:ph type="pic" sz="quarter" idx="30"/>
          </p:nvPr>
        </p:nvSpPr>
        <p:spPr>
          <a:xfrm>
            <a:off x="1555096" y="7743620"/>
            <a:ext cx="4680929" cy="371855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31"/>
          </p:nvPr>
        </p:nvSpPr>
        <p:spPr>
          <a:xfrm>
            <a:off x="6385010" y="3901137"/>
            <a:ext cx="4680929" cy="371855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9" name="Picture Placeholder 2"/>
          <p:cNvSpPr>
            <a:spLocks noGrp="1"/>
          </p:cNvSpPr>
          <p:nvPr>
            <p:ph type="pic" sz="quarter" idx="32"/>
          </p:nvPr>
        </p:nvSpPr>
        <p:spPr>
          <a:xfrm>
            <a:off x="6385010" y="7743620"/>
            <a:ext cx="4680929" cy="371855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340451"/>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958580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3_215">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1" y="-6256"/>
            <a:ext cx="24384000" cy="9156329"/>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237833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1_220">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12177302" y="-6256"/>
            <a:ext cx="12226459" cy="1373264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Tree>
    <p:extLst>
      <p:ext uri="{BB962C8B-B14F-4D97-AF65-F5344CB8AC3E}">
        <p14:creationId xmlns:p14="http://schemas.microsoft.com/office/powerpoint/2010/main" val="2309229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1_222">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705524" y="-6255"/>
            <a:ext cx="4918266" cy="9785236"/>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32"/>
          </p:nvPr>
        </p:nvSpPr>
        <p:spPr>
          <a:xfrm>
            <a:off x="6071319" y="-6256"/>
            <a:ext cx="5651419" cy="13025687"/>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649049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0" y="3184000"/>
            <a:ext cx="24478595" cy="4601151"/>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29099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x">
  <p:cSld name="1_Title &amp; Subtitle copy 2">
    <p:spTree>
      <p:nvGrpSpPr>
        <p:cNvPr id="1" name=""/>
        <p:cNvGrpSpPr/>
        <p:nvPr/>
      </p:nvGrpSpPr>
      <p:grpSpPr>
        <a:xfrm>
          <a:off x="0" y="0"/>
          <a:ext cx="0" cy="0"/>
          <a:chOff x="0" y="0"/>
          <a:chExt cx="0" cy="0"/>
        </a:xfrm>
      </p:grpSpPr>
      <p:sp>
        <p:nvSpPr>
          <p:cNvPr id="226" name="Shape 226"/>
          <p:cNvSpPr/>
          <p:nvPr/>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227" name="Shape 227"/>
          <p:cNvSpPr>
            <a:spLocks noGrp="1"/>
          </p:cNvSpPr>
          <p:nvPr>
            <p:ph type="sldNum" sz="quarter" idx="2"/>
          </p:nvPr>
        </p:nvSpPr>
        <p:spPr>
          <a:xfrm>
            <a:off x="23510281" y="288693"/>
            <a:ext cx="678829"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Tree>
    <p:extLst>
      <p:ext uri="{BB962C8B-B14F-4D97-AF65-F5344CB8AC3E}">
        <p14:creationId xmlns:p14="http://schemas.microsoft.com/office/powerpoint/2010/main" val="1433814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x">
  <p:cSld name="1_01">
    <p:spTree>
      <p:nvGrpSpPr>
        <p:cNvPr id="1" name=""/>
        <p:cNvGrpSpPr/>
        <p:nvPr/>
      </p:nvGrpSpPr>
      <p:grpSpPr>
        <a:xfrm>
          <a:off x="0" y="0"/>
          <a:ext cx="0" cy="0"/>
          <a:chOff x="0" y="0"/>
          <a:chExt cx="0" cy="0"/>
        </a:xfrm>
      </p:grpSpPr>
      <p:grpSp>
        <p:nvGrpSpPr>
          <p:cNvPr id="395" name="Group 395"/>
          <p:cNvGrpSpPr/>
          <p:nvPr/>
        </p:nvGrpSpPr>
        <p:grpSpPr>
          <a:xfrm>
            <a:off x="23102258" y="12970770"/>
            <a:ext cx="1044666" cy="474759"/>
            <a:chOff x="0" y="0"/>
            <a:chExt cx="1044665" cy="474758"/>
          </a:xfrm>
        </p:grpSpPr>
        <p:sp>
          <p:nvSpPr>
            <p:cNvPr id="391" name="Shape 391"/>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392" name="Shape 392">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393" name="Shape 393"/>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394" name="Shape 394">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405" name="Shape 405"/>
          <p:cNvSpPr/>
          <p:nvPr/>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406" name="Shape 406"/>
          <p:cNvSpPr>
            <a:spLocks noGrp="1"/>
          </p:cNvSpPr>
          <p:nvPr>
            <p:ph type="sldNum" sz="quarter" idx="2"/>
          </p:nvPr>
        </p:nvSpPr>
        <p:spPr>
          <a:xfrm>
            <a:off x="23510281" y="288693"/>
            <a:ext cx="678829"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07" name="Shape 407"/>
          <p:cNvSpPr>
            <a:spLocks noGrp="1"/>
          </p:cNvSpPr>
          <p:nvPr>
            <p:ph type="title"/>
          </p:nvPr>
        </p:nvSpPr>
        <p:spPr>
          <a:xfrm>
            <a:off x="740850" y="255781"/>
            <a:ext cx="22902301" cy="155935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defTabSz="825500">
              <a:lnSpc>
                <a:spcPct val="100000"/>
              </a:lnSpc>
              <a:defRPr sz="10000">
                <a:latin typeface="Roboto Regular"/>
                <a:ea typeface="Roboto Regular"/>
                <a:cs typeface="Roboto Regular"/>
                <a:sym typeface="Roboto Regular"/>
              </a:defRPr>
            </a:lvl1pPr>
          </a:lstStyle>
          <a:p>
            <a:pPr lvl="0">
              <a:defRPr sz="1800"/>
            </a:pPr>
            <a:r>
              <a:rPr sz="10000"/>
              <a:t>Title Text</a:t>
            </a:r>
          </a:p>
        </p:txBody>
      </p:sp>
      <p:grpSp>
        <p:nvGrpSpPr>
          <p:cNvPr id="37" name="Group 25"/>
          <p:cNvGrpSpPr/>
          <p:nvPr userDrawn="1"/>
        </p:nvGrpSpPr>
        <p:grpSpPr>
          <a:xfrm>
            <a:off x="705523" y="13019432"/>
            <a:ext cx="991749" cy="571079"/>
            <a:chOff x="0" y="-3807"/>
            <a:chExt cx="991748" cy="571078"/>
          </a:xfrm>
        </p:grpSpPr>
        <p:sp>
          <p:nvSpPr>
            <p:cNvPr id="38"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3"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4"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5"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46" name="Group 28"/>
          <p:cNvGrpSpPr/>
          <p:nvPr userDrawn="1"/>
        </p:nvGrpSpPr>
        <p:grpSpPr>
          <a:xfrm>
            <a:off x="1083554" y="186361"/>
            <a:ext cx="508001" cy="508001"/>
            <a:chOff x="0" y="0"/>
            <a:chExt cx="508000" cy="508000"/>
          </a:xfrm>
        </p:grpSpPr>
        <p:sp>
          <p:nvSpPr>
            <p:cNvPr id="47"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48"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49" name="Group 31"/>
          <p:cNvGrpSpPr/>
          <p:nvPr userDrawn="1"/>
        </p:nvGrpSpPr>
        <p:grpSpPr>
          <a:xfrm>
            <a:off x="270642" y="186361"/>
            <a:ext cx="508001" cy="508001"/>
            <a:chOff x="0" y="0"/>
            <a:chExt cx="508000" cy="508000"/>
          </a:xfrm>
        </p:grpSpPr>
        <p:sp>
          <p:nvSpPr>
            <p:cNvPr id="50"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51"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52" name="Group 34"/>
          <p:cNvGrpSpPr/>
          <p:nvPr userDrawn="1"/>
        </p:nvGrpSpPr>
        <p:grpSpPr>
          <a:xfrm>
            <a:off x="680729" y="186361"/>
            <a:ext cx="508001" cy="508001"/>
            <a:chOff x="0" y="0"/>
            <a:chExt cx="508000" cy="508000"/>
          </a:xfrm>
        </p:grpSpPr>
        <p:sp>
          <p:nvSpPr>
            <p:cNvPr id="53"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54"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76627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x">
  <p:cSld name="6_Title &amp; Subtitle">
    <p:bg>
      <p:bgPr>
        <a:solidFill>
          <a:srgbClr val="F2F2F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89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userDrawn="1">
  <p:cSld name="7_Title &amp; Subtitle">
    <p:spTree>
      <p:nvGrpSpPr>
        <p:cNvPr id="1" name=""/>
        <p:cNvGrpSpPr/>
        <p:nvPr/>
      </p:nvGrpSpPr>
      <p:grpSpPr>
        <a:xfrm>
          <a:off x="0" y="0"/>
          <a:ext cx="0" cy="0"/>
          <a:chOff x="0" y="0"/>
          <a:chExt cx="0" cy="0"/>
        </a:xfrm>
      </p:grpSpPr>
      <p:sp>
        <p:nvSpPr>
          <p:cNvPr id="4"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 name="Picture Placeholder 2"/>
          <p:cNvSpPr>
            <a:spLocks noGrp="1"/>
          </p:cNvSpPr>
          <p:nvPr>
            <p:ph type="pic" sz="quarter" idx="10"/>
          </p:nvPr>
        </p:nvSpPr>
        <p:spPr>
          <a:xfrm>
            <a:off x="0" y="0"/>
            <a:ext cx="24384000" cy="13716000"/>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1217216556"/>
      </p:ext>
    </p:extLst>
  </p:cSld>
  <p:clrMapOvr>
    <a:masterClrMapping/>
  </p:clrMapOvr>
  <p:transition spd="med">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1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a:p>
        </p:txBody>
      </p:sp>
    </p:spTree>
    <p:extLst>
      <p:ext uri="{BB962C8B-B14F-4D97-AF65-F5344CB8AC3E}">
        <p14:creationId xmlns:p14="http://schemas.microsoft.com/office/powerpoint/2010/main" val="12390815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2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a:p>
        </p:txBody>
      </p:sp>
      <p:sp>
        <p:nvSpPr>
          <p:cNvPr id="3" name="Picture Placeholder 2"/>
          <p:cNvSpPr>
            <a:spLocks noGrp="1"/>
          </p:cNvSpPr>
          <p:nvPr>
            <p:ph type="pic" sz="quarter" idx="10"/>
          </p:nvPr>
        </p:nvSpPr>
        <p:spPr>
          <a:xfrm>
            <a:off x="0" y="0"/>
            <a:ext cx="24384000" cy="7399608"/>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3516103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3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a:p>
        </p:txBody>
      </p:sp>
      <p:sp>
        <p:nvSpPr>
          <p:cNvPr id="3" name="Picture Placeholder 2"/>
          <p:cNvSpPr>
            <a:spLocks noGrp="1"/>
          </p:cNvSpPr>
          <p:nvPr>
            <p:ph type="pic" sz="quarter" idx="10"/>
          </p:nvPr>
        </p:nvSpPr>
        <p:spPr>
          <a:xfrm>
            <a:off x="12566301" y="0"/>
            <a:ext cx="11817699" cy="1371600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992238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4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a:p>
        </p:txBody>
      </p:sp>
      <p:sp>
        <p:nvSpPr>
          <p:cNvPr id="3" name="Picture Placeholder 2"/>
          <p:cNvSpPr>
            <a:spLocks noGrp="1"/>
          </p:cNvSpPr>
          <p:nvPr>
            <p:ph type="pic" sz="quarter" idx="10"/>
          </p:nvPr>
        </p:nvSpPr>
        <p:spPr>
          <a:xfrm>
            <a:off x="3" y="0"/>
            <a:ext cx="24383999" cy="680204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529110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5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a:p>
        </p:txBody>
      </p:sp>
      <p:sp>
        <p:nvSpPr>
          <p:cNvPr id="3" name="Picture Placeholder 2"/>
          <p:cNvSpPr>
            <a:spLocks noGrp="1"/>
          </p:cNvSpPr>
          <p:nvPr>
            <p:ph type="pic" sz="quarter" idx="10"/>
          </p:nvPr>
        </p:nvSpPr>
        <p:spPr>
          <a:xfrm>
            <a:off x="7505118" y="-1"/>
            <a:ext cx="5768857" cy="1148145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7" name="Picture Placeholder 2"/>
          <p:cNvSpPr>
            <a:spLocks noGrp="1"/>
          </p:cNvSpPr>
          <p:nvPr>
            <p:ph type="pic" sz="quarter" idx="11"/>
          </p:nvPr>
        </p:nvSpPr>
        <p:spPr>
          <a:xfrm>
            <a:off x="14856298" y="8994171"/>
            <a:ext cx="2489393" cy="2487283"/>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8231077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x">
  <p:cSld name="Page Number">
    <p:spTree>
      <p:nvGrpSpPr>
        <p:cNvPr id="1" name=""/>
        <p:cNvGrpSpPr/>
        <p:nvPr/>
      </p:nvGrpSpPr>
      <p:grpSpPr>
        <a:xfrm>
          <a:off x="0" y="0"/>
          <a:ext cx="0" cy="0"/>
          <a:chOff x="0" y="0"/>
          <a:chExt cx="0" cy="0"/>
        </a:xfrm>
      </p:grpSpPr>
      <p:sp>
        <p:nvSpPr>
          <p:cNvPr id="38" name="Shape 38"/>
          <p:cNvSpPr/>
          <p:nvPr/>
        </p:nvSpPr>
        <p:spPr>
          <a:xfrm>
            <a:off x="-1" y="4"/>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a:p>
        </p:txBody>
      </p:sp>
    </p:spTree>
    <p:extLst>
      <p:ext uri="{BB962C8B-B14F-4D97-AF65-F5344CB8AC3E}">
        <p14:creationId xmlns:p14="http://schemas.microsoft.com/office/powerpoint/2010/main" val="36604735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1" y="3489722"/>
            <a:ext cx="8837624" cy="6784601"/>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71298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1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276773" y="751498"/>
            <a:ext cx="7523251" cy="12956709"/>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6" name="Shape 11"/>
          <p:cNvSpPr/>
          <p:nvPr userDrawn="1"/>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a:p>
        </p:txBody>
      </p:sp>
      <p:grpSp>
        <p:nvGrpSpPr>
          <p:cNvPr id="8" name="Group 16"/>
          <p:cNvGrpSpPr/>
          <p:nvPr userDrawn="1"/>
        </p:nvGrpSpPr>
        <p:grpSpPr>
          <a:xfrm>
            <a:off x="23048161" y="13048105"/>
            <a:ext cx="1044667" cy="474760"/>
            <a:chOff x="0" y="0"/>
            <a:chExt cx="1044665" cy="474758"/>
          </a:xfrm>
        </p:grpSpPr>
        <p:sp>
          <p:nvSpPr>
            <p:cNvPr id="9"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0"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2"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3"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grpSp>
      <p:grpSp>
        <p:nvGrpSpPr>
          <p:cNvPr id="14" name="Group 25"/>
          <p:cNvGrpSpPr/>
          <p:nvPr userDrawn="1"/>
        </p:nvGrpSpPr>
        <p:grpSpPr>
          <a:xfrm>
            <a:off x="705524" y="13019436"/>
            <a:ext cx="991749" cy="571079"/>
            <a:chOff x="0" y="-3807"/>
            <a:chExt cx="991748" cy="571078"/>
          </a:xfrm>
        </p:grpSpPr>
        <p:sp>
          <p:nvSpPr>
            <p:cNvPr id="15"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6"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7"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8"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9"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20"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21"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22"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3" name="Group 28"/>
          <p:cNvGrpSpPr/>
          <p:nvPr userDrawn="1"/>
        </p:nvGrpSpPr>
        <p:grpSpPr>
          <a:xfrm>
            <a:off x="1083557" y="186363"/>
            <a:ext cx="508001" cy="508001"/>
            <a:chOff x="0" y="0"/>
            <a:chExt cx="508000" cy="508000"/>
          </a:xfrm>
        </p:grpSpPr>
        <p:sp>
          <p:nvSpPr>
            <p:cNvPr id="24"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5"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6" name="Group 31"/>
          <p:cNvGrpSpPr/>
          <p:nvPr userDrawn="1"/>
        </p:nvGrpSpPr>
        <p:grpSpPr>
          <a:xfrm>
            <a:off x="270645" y="186363"/>
            <a:ext cx="508001" cy="508001"/>
            <a:chOff x="0" y="0"/>
            <a:chExt cx="508000" cy="508000"/>
          </a:xfrm>
        </p:grpSpPr>
        <p:sp>
          <p:nvSpPr>
            <p:cNvPr id="27"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8"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9" name="Group 34"/>
          <p:cNvGrpSpPr/>
          <p:nvPr userDrawn="1"/>
        </p:nvGrpSpPr>
        <p:grpSpPr>
          <a:xfrm>
            <a:off x="680732" y="186363"/>
            <a:ext cx="508001" cy="508001"/>
            <a:chOff x="0" y="0"/>
            <a:chExt cx="508000" cy="508000"/>
          </a:xfrm>
        </p:grpSpPr>
        <p:sp>
          <p:nvSpPr>
            <p:cNvPr id="30"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sp>
        <p:nvSpPr>
          <p:cNvPr id="32"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a:p>
        </p:txBody>
      </p:sp>
      <p:sp>
        <p:nvSpPr>
          <p:cNvPr id="33" name="Shape 36"/>
          <p:cNvSpPr>
            <a:spLocks noGrp="1"/>
          </p:cNvSpPr>
          <p:nvPr>
            <p:ph type="sldNum" sz="quarter" idx="4"/>
          </p:nvPr>
        </p:nvSpPr>
        <p:spPr>
          <a:xfrm>
            <a:off x="23531917" y="288697"/>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Tree>
    <p:extLst>
      <p:ext uri="{BB962C8B-B14F-4D97-AF65-F5344CB8AC3E}">
        <p14:creationId xmlns:p14="http://schemas.microsoft.com/office/powerpoint/2010/main" val="9193705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pSp>
        <p:nvGrpSpPr>
          <p:cNvPr id="8" name="Group 16"/>
          <p:cNvGrpSpPr/>
          <p:nvPr userDrawn="1"/>
        </p:nvGrpSpPr>
        <p:grpSpPr>
          <a:xfrm>
            <a:off x="23048161" y="13048105"/>
            <a:ext cx="1044667" cy="474760"/>
            <a:chOff x="0" y="0"/>
            <a:chExt cx="1044665" cy="474758"/>
          </a:xfrm>
        </p:grpSpPr>
        <p:sp>
          <p:nvSpPr>
            <p:cNvPr id="9"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0"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2"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3"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grpSp>
      <p:sp>
        <p:nvSpPr>
          <p:cNvPr id="32"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a:p>
        </p:txBody>
      </p:sp>
      <p:sp>
        <p:nvSpPr>
          <p:cNvPr id="33" name="Shape 36"/>
          <p:cNvSpPr>
            <a:spLocks noGrp="1"/>
          </p:cNvSpPr>
          <p:nvPr>
            <p:ph type="sldNum" sz="quarter" idx="4"/>
          </p:nvPr>
        </p:nvSpPr>
        <p:spPr>
          <a:xfrm>
            <a:off x="23531917" y="288697"/>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5" name="Picture Placeholder 2"/>
          <p:cNvSpPr>
            <a:spLocks noGrp="1"/>
          </p:cNvSpPr>
          <p:nvPr>
            <p:ph type="pic" sz="quarter" idx="11"/>
          </p:nvPr>
        </p:nvSpPr>
        <p:spPr>
          <a:xfrm>
            <a:off x="3992753" y="2511720"/>
            <a:ext cx="2571195" cy="2569016"/>
          </a:xfrm>
          <a:prstGeom prst="ellipse">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452355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pSp>
        <p:nvGrpSpPr>
          <p:cNvPr id="8" name="Group 16"/>
          <p:cNvGrpSpPr/>
          <p:nvPr userDrawn="1"/>
        </p:nvGrpSpPr>
        <p:grpSpPr>
          <a:xfrm>
            <a:off x="23048161" y="13048105"/>
            <a:ext cx="1044667" cy="474760"/>
            <a:chOff x="0" y="0"/>
            <a:chExt cx="1044665" cy="474758"/>
          </a:xfrm>
        </p:grpSpPr>
        <p:sp>
          <p:nvSpPr>
            <p:cNvPr id="9"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0"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2"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3"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grpSp>
      <p:grpSp>
        <p:nvGrpSpPr>
          <p:cNvPr id="14" name="Group 25"/>
          <p:cNvGrpSpPr/>
          <p:nvPr userDrawn="1"/>
        </p:nvGrpSpPr>
        <p:grpSpPr>
          <a:xfrm>
            <a:off x="705524" y="13019436"/>
            <a:ext cx="991749" cy="571079"/>
            <a:chOff x="0" y="-3807"/>
            <a:chExt cx="991748" cy="571078"/>
          </a:xfrm>
        </p:grpSpPr>
        <p:sp>
          <p:nvSpPr>
            <p:cNvPr id="15"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6"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7"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8"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9"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20"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21"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22"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sp>
        <p:nvSpPr>
          <p:cNvPr id="36" name="Picture Placeholder 2"/>
          <p:cNvSpPr>
            <a:spLocks noGrp="1"/>
          </p:cNvSpPr>
          <p:nvPr>
            <p:ph type="pic" sz="quarter" idx="10"/>
          </p:nvPr>
        </p:nvSpPr>
        <p:spPr>
          <a:xfrm>
            <a:off x="3" y="0"/>
            <a:ext cx="24383999" cy="699999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947118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3" y="0"/>
            <a:ext cx="12694079" cy="13708204"/>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0113821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20">
    <p:spTree>
      <p:nvGrpSpPr>
        <p:cNvPr id="1" name=""/>
        <p:cNvGrpSpPr/>
        <p:nvPr/>
      </p:nvGrpSpPr>
      <p:grpSpPr>
        <a:xfrm>
          <a:off x="0" y="0"/>
          <a:ext cx="0" cy="0"/>
          <a:chOff x="0" y="0"/>
          <a:chExt cx="0" cy="0"/>
        </a:xfrm>
      </p:grpSpPr>
      <p:sp>
        <p:nvSpPr>
          <p:cNvPr id="5" name="Picture Placeholder 2"/>
          <p:cNvSpPr>
            <a:spLocks noGrp="1"/>
          </p:cNvSpPr>
          <p:nvPr>
            <p:ph type="pic" sz="quarter" idx="11"/>
          </p:nvPr>
        </p:nvSpPr>
        <p:spPr>
          <a:xfrm>
            <a:off x="10294545" y="5788464"/>
            <a:ext cx="2700000" cy="2700000"/>
          </a:xfrm>
          <a:prstGeom prst="ellipse">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a:p>
        </p:txBody>
      </p:sp>
      <p:sp>
        <p:nvSpPr>
          <p:cNvPr id="30" name="Shape 36"/>
          <p:cNvSpPr>
            <a:spLocks noGrp="1"/>
          </p:cNvSpPr>
          <p:nvPr>
            <p:ph type="sldNum" sz="quarter" idx="4"/>
          </p:nvPr>
        </p:nvSpPr>
        <p:spPr>
          <a:xfrm>
            <a:off x="23531917" y="288697"/>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Tree>
    <p:extLst>
      <p:ext uri="{BB962C8B-B14F-4D97-AF65-F5344CB8AC3E}">
        <p14:creationId xmlns:p14="http://schemas.microsoft.com/office/powerpoint/2010/main" val="40625259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21">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a:p>
        </p:txBody>
      </p:sp>
      <p:sp>
        <p:nvSpPr>
          <p:cNvPr id="30" name="Shape 36"/>
          <p:cNvSpPr>
            <a:spLocks noGrp="1"/>
          </p:cNvSpPr>
          <p:nvPr>
            <p:ph type="sldNum" sz="quarter" idx="4"/>
          </p:nvPr>
        </p:nvSpPr>
        <p:spPr>
          <a:xfrm>
            <a:off x="23531917" y="288697"/>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3" y="2784103"/>
            <a:ext cx="8803247" cy="9719661"/>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2258998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1_21">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1" y="3855858"/>
            <a:ext cx="24478595" cy="4979833"/>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4" name="Picture Placeholder 2"/>
          <p:cNvSpPr>
            <a:spLocks noGrp="1"/>
          </p:cNvSpPr>
          <p:nvPr>
            <p:ph type="pic" sz="quarter" idx="11"/>
          </p:nvPr>
        </p:nvSpPr>
        <p:spPr>
          <a:xfrm>
            <a:off x="9079508" y="2680882"/>
            <a:ext cx="6272024" cy="1104879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691297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1" y="3184004"/>
            <a:ext cx="24478595" cy="4601151"/>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6728645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24">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1" y="3489726"/>
            <a:ext cx="8837624" cy="6784601"/>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605751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1_67">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61" name="Picture Placeholder 2"/>
          <p:cNvSpPr>
            <a:spLocks noGrp="1"/>
          </p:cNvSpPr>
          <p:nvPr>
            <p:ph type="pic" sz="quarter" idx="27"/>
          </p:nvPr>
        </p:nvSpPr>
        <p:spPr>
          <a:xfrm>
            <a:off x="1" y="3922376"/>
            <a:ext cx="24384000" cy="5427494"/>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9"/>
            <a:ext cx="21945600" cy="1228725"/>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3780823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5">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0" y="3760547"/>
            <a:ext cx="24396367" cy="551736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406870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71">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4" name="Picture Placeholder 2"/>
          <p:cNvSpPr>
            <a:spLocks noGrp="1"/>
          </p:cNvSpPr>
          <p:nvPr>
            <p:ph type="pic" sz="quarter" idx="28"/>
          </p:nvPr>
        </p:nvSpPr>
        <p:spPr>
          <a:xfrm>
            <a:off x="0" y="-54660"/>
            <a:ext cx="24384000" cy="775086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049808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1_Title &amp; Subtitle">
    <p:spTree>
      <p:nvGrpSpPr>
        <p:cNvPr id="1" name=""/>
        <p:cNvGrpSpPr/>
        <p:nvPr/>
      </p:nvGrpSpPr>
      <p:grpSpPr>
        <a:xfrm>
          <a:off x="0" y="0"/>
          <a:ext cx="0" cy="0"/>
          <a:chOff x="0" y="0"/>
          <a:chExt cx="0" cy="0"/>
        </a:xfrm>
      </p:grpSpPr>
      <p:sp>
        <p:nvSpPr>
          <p:cNvPr id="4"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 name="Picture Placeholder 2"/>
          <p:cNvSpPr>
            <a:spLocks noGrp="1"/>
          </p:cNvSpPr>
          <p:nvPr>
            <p:ph type="pic" sz="quarter" idx="10"/>
          </p:nvPr>
        </p:nvSpPr>
        <p:spPr>
          <a:xfrm>
            <a:off x="0" y="0"/>
            <a:ext cx="24384000" cy="13716000"/>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4195019556"/>
      </p:ext>
    </p:extLst>
  </p:cSld>
  <p:clrMapOvr>
    <a:masterClrMapping/>
  </p:clrMapOvr>
  <p:transition spd="med">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2_Title &amp; Subtitle">
    <p:spTree>
      <p:nvGrpSpPr>
        <p:cNvPr id="1" name=""/>
        <p:cNvGrpSpPr/>
        <p:nvPr/>
      </p:nvGrpSpPr>
      <p:grpSpPr>
        <a:xfrm>
          <a:off x="0" y="0"/>
          <a:ext cx="0" cy="0"/>
          <a:chOff x="0" y="0"/>
          <a:chExt cx="0" cy="0"/>
        </a:xfrm>
      </p:grpSpPr>
      <p:sp>
        <p:nvSpPr>
          <p:cNvPr id="4"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 name="Picture Placeholder 2"/>
          <p:cNvSpPr>
            <a:spLocks noGrp="1"/>
          </p:cNvSpPr>
          <p:nvPr>
            <p:ph type="pic" sz="quarter" idx="10"/>
          </p:nvPr>
        </p:nvSpPr>
        <p:spPr>
          <a:xfrm>
            <a:off x="0" y="0"/>
            <a:ext cx="24384000" cy="7399608"/>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1639374279"/>
      </p:ext>
    </p:extLst>
  </p:cSld>
  <p:clrMapOvr>
    <a:masterClrMapping/>
  </p:clrMapOvr>
  <p:transition spd="med">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3_Title &amp; Subtitle">
    <p:spTree>
      <p:nvGrpSpPr>
        <p:cNvPr id="1" name=""/>
        <p:cNvGrpSpPr/>
        <p:nvPr/>
      </p:nvGrpSpPr>
      <p:grpSpPr>
        <a:xfrm>
          <a:off x="0" y="0"/>
          <a:ext cx="0" cy="0"/>
          <a:chOff x="0" y="0"/>
          <a:chExt cx="0" cy="0"/>
        </a:xfrm>
      </p:grpSpPr>
      <p:sp>
        <p:nvSpPr>
          <p:cNvPr id="4"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 name="Picture Placeholder 2"/>
          <p:cNvSpPr>
            <a:spLocks noGrp="1"/>
          </p:cNvSpPr>
          <p:nvPr>
            <p:ph type="pic" sz="quarter" idx="10"/>
          </p:nvPr>
        </p:nvSpPr>
        <p:spPr>
          <a:xfrm>
            <a:off x="12566300" y="0"/>
            <a:ext cx="11817699" cy="13716000"/>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2775811545"/>
      </p:ext>
    </p:extLst>
  </p:cSld>
  <p:clrMapOvr>
    <a:masterClrMapping/>
  </p:clrMapOvr>
  <p:transition spd="med">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4_Title &amp; Subtitle">
    <p:spTree>
      <p:nvGrpSpPr>
        <p:cNvPr id="1" name=""/>
        <p:cNvGrpSpPr/>
        <p:nvPr/>
      </p:nvGrpSpPr>
      <p:grpSpPr>
        <a:xfrm>
          <a:off x="0" y="0"/>
          <a:ext cx="0" cy="0"/>
          <a:chOff x="0" y="0"/>
          <a:chExt cx="0" cy="0"/>
        </a:xfrm>
      </p:grpSpPr>
      <p:sp>
        <p:nvSpPr>
          <p:cNvPr id="4"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 name="Picture Placeholder 2"/>
          <p:cNvSpPr>
            <a:spLocks noGrp="1"/>
          </p:cNvSpPr>
          <p:nvPr>
            <p:ph type="pic" sz="quarter" idx="10"/>
          </p:nvPr>
        </p:nvSpPr>
        <p:spPr>
          <a:xfrm>
            <a:off x="0" y="0"/>
            <a:ext cx="24383999" cy="6802046"/>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1757311991"/>
      </p:ext>
    </p:extLst>
  </p:cSld>
  <p:clrMapOvr>
    <a:masterClrMapping/>
  </p:clrMapOvr>
  <p:transition spd="med">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5_Title &amp; Subtitle">
    <p:spTree>
      <p:nvGrpSpPr>
        <p:cNvPr id="1" name=""/>
        <p:cNvGrpSpPr/>
        <p:nvPr/>
      </p:nvGrpSpPr>
      <p:grpSpPr>
        <a:xfrm>
          <a:off x="0" y="0"/>
          <a:ext cx="0" cy="0"/>
          <a:chOff x="0" y="0"/>
          <a:chExt cx="0" cy="0"/>
        </a:xfrm>
      </p:grpSpPr>
      <p:sp>
        <p:nvSpPr>
          <p:cNvPr id="4"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 name="Picture Placeholder 2"/>
          <p:cNvSpPr>
            <a:spLocks noGrp="1"/>
          </p:cNvSpPr>
          <p:nvPr>
            <p:ph type="pic" sz="quarter" idx="10"/>
          </p:nvPr>
        </p:nvSpPr>
        <p:spPr>
          <a:xfrm>
            <a:off x="7505116" y="-1"/>
            <a:ext cx="5768857" cy="11481451"/>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7" name="Picture Placeholder 2"/>
          <p:cNvSpPr>
            <a:spLocks noGrp="1"/>
          </p:cNvSpPr>
          <p:nvPr>
            <p:ph type="pic" sz="quarter" idx="11"/>
          </p:nvPr>
        </p:nvSpPr>
        <p:spPr>
          <a:xfrm>
            <a:off x="14856296" y="8994167"/>
            <a:ext cx="2489393" cy="2487283"/>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1472164941"/>
      </p:ext>
    </p:extLst>
  </p:cSld>
  <p:clrMapOvr>
    <a:masterClrMapping/>
  </p:clrMapOvr>
  <p:transition spd="med">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userDrawn="1">
  <p:cSld name="Title &amp; Subtitle">
    <p:spTree>
      <p:nvGrpSpPr>
        <p:cNvPr id="1" name=""/>
        <p:cNvGrpSpPr/>
        <p:nvPr/>
      </p:nvGrpSpPr>
      <p:grpSpPr>
        <a:xfrm>
          <a:off x="0" y="0"/>
          <a:ext cx="0" cy="0"/>
          <a:chOff x="0" y="0"/>
          <a:chExt cx="0" cy="0"/>
        </a:xfrm>
      </p:grpSpPr>
      <p:sp>
        <p:nvSpPr>
          <p:cNvPr id="2"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grpSp>
        <p:nvGrpSpPr>
          <p:cNvPr id="3" name="Group 16"/>
          <p:cNvGrpSpPr>
            <a:grpSpLocks/>
          </p:cNvGrpSpPr>
          <p:nvPr/>
        </p:nvGrpSpPr>
        <p:grpSpPr bwMode="auto">
          <a:xfrm>
            <a:off x="23048913" y="13047663"/>
            <a:ext cx="1044575" cy="474662"/>
            <a:chOff x="0" y="0"/>
            <a:chExt cx="1044665" cy="474758"/>
          </a:xfrm>
        </p:grpSpPr>
        <p:sp>
          <p:nvSpPr>
            <p:cNvPr id="4"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5"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6"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sp>
        <p:nvSpPr>
          <p:cNvPr id="8" name="Shape 35"/>
          <p:cNvSpPr>
            <a:spLocks/>
          </p:cNvSpPr>
          <p:nvPr/>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noFill/>
            <a:miter lim="400000"/>
            <a:headEnd/>
            <a:tailEnd/>
          </a:ln>
        </p:spPr>
        <p:txBody>
          <a:bodyPr lIns="45719" rIns="45719"/>
          <a:lstStyle/>
          <a:p>
            <a:endParaRPr lang="en-CA"/>
          </a:p>
        </p:txBody>
      </p:sp>
      <p:sp>
        <p:nvSpPr>
          <p:cNvPr id="9" name="Shape 36"/>
          <p:cNvSpPr>
            <a:spLocks noGrp="1"/>
          </p:cNvSpPr>
          <p:nvPr>
            <p:ph type="sldNum" sz="quarter" idx="10"/>
          </p:nvPr>
        </p:nvSpPr>
        <p:spPr/>
        <p:txBody>
          <a:bodyPr/>
          <a:lstStyle>
            <a:lvl1pPr>
              <a:defRPr/>
            </a:lvl1pPr>
          </a:lstStyle>
          <a:p>
            <a:fld id="{BE36AA78-6D38-47CB-82B5-ACA28FF839F2}" type="slidenum">
              <a:rPr lang="en-US"/>
              <a:pPr/>
              <a:t>‹#›</a:t>
            </a:fld>
            <a:endParaRPr lang="en-US"/>
          </a:p>
        </p:txBody>
      </p:sp>
    </p:spTree>
    <p:extLst>
      <p:ext uri="{BB962C8B-B14F-4D97-AF65-F5344CB8AC3E}">
        <p14:creationId xmlns:p14="http://schemas.microsoft.com/office/powerpoint/2010/main" val="812027410"/>
      </p:ext>
    </p:extLst>
  </p:cSld>
  <p:clrMapOvr>
    <a:masterClrMapping/>
  </p:clrMapOvr>
  <p:transition spd="med">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tx">
  <p:cSld name="Page Number">
    <p:spTree>
      <p:nvGrpSpPr>
        <p:cNvPr id="1" name=""/>
        <p:cNvGrpSpPr/>
        <p:nvPr/>
      </p:nvGrpSpPr>
      <p:grpSpPr>
        <a:xfrm>
          <a:off x="0" y="0"/>
          <a:ext cx="0" cy="0"/>
          <a:chOff x="0" y="0"/>
          <a:chExt cx="0" cy="0"/>
        </a:xfrm>
      </p:grpSpPr>
      <p:sp>
        <p:nvSpPr>
          <p:cNvPr id="2" name="Shape 38"/>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Tree>
    <p:extLst>
      <p:ext uri="{BB962C8B-B14F-4D97-AF65-F5344CB8AC3E}">
        <p14:creationId xmlns:p14="http://schemas.microsoft.com/office/powerpoint/2010/main" val="2889564011"/>
      </p:ext>
    </p:extLst>
  </p:cSld>
  <p:clrMapOvr>
    <a:masterClrMapping/>
  </p:clrMapOvr>
  <p:transition spd="med">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1">
    <p:spTree>
      <p:nvGrpSpPr>
        <p:cNvPr id="1" name=""/>
        <p:cNvGrpSpPr/>
        <p:nvPr/>
      </p:nvGrpSpPr>
      <p:grpSpPr>
        <a:xfrm>
          <a:off x="0" y="0"/>
          <a:ext cx="0" cy="0"/>
          <a:chOff x="0" y="0"/>
          <a:chExt cx="0" cy="0"/>
        </a:xfrm>
      </p:grpSpPr>
      <p:sp>
        <p:nvSpPr>
          <p:cNvPr id="4" name="Shape 11"/>
          <p:cNvSpPr/>
          <p:nvPr userDrawn="1"/>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grpSp>
        <p:nvGrpSpPr>
          <p:cNvPr id="5" name="Group 16"/>
          <p:cNvGrpSpPr>
            <a:grpSpLocks/>
          </p:cNvGrpSpPr>
          <p:nvPr userDrawn="1"/>
        </p:nvGrpSpPr>
        <p:grpSpPr bwMode="auto">
          <a:xfrm>
            <a:off x="23048913" y="13047663"/>
            <a:ext cx="1044575" cy="474662"/>
            <a:chOff x="0" y="0"/>
            <a:chExt cx="1044665" cy="474758"/>
          </a:xfrm>
        </p:grpSpPr>
        <p:sp>
          <p:nvSpPr>
            <p:cNvPr id="6"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8"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9"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grpSp>
        <p:nvGrpSpPr>
          <p:cNvPr id="10" name="Group 25"/>
          <p:cNvGrpSpPr>
            <a:grpSpLocks/>
          </p:cNvGrpSpPr>
          <p:nvPr userDrawn="1"/>
        </p:nvGrpSpPr>
        <p:grpSpPr bwMode="auto">
          <a:xfrm>
            <a:off x="704850" y="13019088"/>
            <a:ext cx="992188" cy="571500"/>
            <a:chOff x="0" y="-3807"/>
            <a:chExt cx="991748" cy="571078"/>
          </a:xfrm>
        </p:grpSpPr>
        <p:sp>
          <p:nvSpPr>
            <p:cNvPr id="11" name="Shape 17"/>
            <p:cNvSpPr/>
            <p:nvPr/>
          </p:nvSpPr>
          <p:spPr>
            <a:xfrm>
              <a:off x="0" y="129445"/>
              <a:ext cx="179308" cy="223672"/>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2" name="Shape 18"/>
            <p:cNvSpPr/>
            <p:nvPr/>
          </p:nvSpPr>
          <p:spPr>
            <a:xfrm>
              <a:off x="818787" y="129445"/>
              <a:ext cx="172961" cy="230017"/>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3" name="Shape 19"/>
            <p:cNvSpPr/>
            <p:nvPr/>
          </p:nvSpPr>
          <p:spPr>
            <a:xfrm>
              <a:off x="560139" y="129445"/>
              <a:ext cx="328466" cy="437826"/>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4" name="Shape 20"/>
            <p:cNvSpPr/>
            <p:nvPr/>
          </p:nvSpPr>
          <p:spPr>
            <a:xfrm>
              <a:off x="695017" y="-3807"/>
              <a:ext cx="63472" cy="161805"/>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5" name="Shape 21"/>
            <p:cNvSpPr/>
            <p:nvPr/>
          </p:nvSpPr>
          <p:spPr>
            <a:xfrm>
              <a:off x="431609" y="129445"/>
              <a:ext cx="185656"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6" name="Shape 22"/>
            <p:cNvSpPr/>
            <p:nvPr/>
          </p:nvSpPr>
          <p:spPr>
            <a:xfrm>
              <a:off x="201524" y="129445"/>
              <a:ext cx="187242"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7" name="Shape 23"/>
            <p:cNvSpPr/>
            <p:nvPr/>
          </p:nvSpPr>
          <p:spPr>
            <a:xfrm>
              <a:off x="0" y="29505"/>
              <a:ext cx="163440" cy="666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8" name="Shape 24"/>
            <p:cNvSpPr/>
            <p:nvPr/>
          </p:nvSpPr>
          <p:spPr>
            <a:xfrm>
              <a:off x="0" y="391188"/>
              <a:ext cx="537924" cy="571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9" name="Group 28"/>
          <p:cNvGrpSpPr>
            <a:grpSpLocks/>
          </p:cNvGrpSpPr>
          <p:nvPr userDrawn="1"/>
        </p:nvGrpSpPr>
        <p:grpSpPr bwMode="auto">
          <a:xfrm>
            <a:off x="1084263" y="185738"/>
            <a:ext cx="508000" cy="508000"/>
            <a:chOff x="0" y="0"/>
            <a:chExt cx="508000" cy="508000"/>
          </a:xfrm>
        </p:grpSpPr>
        <p:sp>
          <p:nvSpPr>
            <p:cNvPr id="20" name="Shape 26"/>
            <p:cNvSpPr/>
            <p:nvPr/>
          </p:nvSpPr>
          <p:spPr>
            <a:xfrm>
              <a:off x="0" y="0"/>
              <a:ext cx="508000" cy="508000"/>
            </a:xfrm>
            <a:prstGeom prst="roundRect">
              <a:avLst>
                <a:gd name="adj" fmla="val 50000"/>
              </a:avLst>
            </a:prstGeom>
            <a:solidFill>
              <a:schemeClr val="accent2"/>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1" name="Shape 27"/>
            <p:cNvSpPr/>
            <p:nvPr/>
          </p:nvSpPr>
          <p:spPr>
            <a:xfrm>
              <a:off x="109537" y="133350"/>
              <a:ext cx="288925" cy="241300"/>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22" name="Group 31"/>
          <p:cNvGrpSpPr>
            <a:grpSpLocks/>
          </p:cNvGrpSpPr>
          <p:nvPr userDrawn="1"/>
        </p:nvGrpSpPr>
        <p:grpSpPr bwMode="auto">
          <a:xfrm>
            <a:off x="269875" y="185738"/>
            <a:ext cx="508000" cy="508000"/>
            <a:chOff x="0" y="0"/>
            <a:chExt cx="508000" cy="508000"/>
          </a:xfrm>
        </p:grpSpPr>
        <p:sp>
          <p:nvSpPr>
            <p:cNvPr id="23" name="Shape 29"/>
            <p:cNvSpPr/>
            <p:nvPr/>
          </p:nvSpPr>
          <p:spPr>
            <a:xfrm>
              <a:off x="0" y="0"/>
              <a:ext cx="508000" cy="508000"/>
            </a:xfrm>
            <a:prstGeom prst="roundRect">
              <a:avLst>
                <a:gd name="adj" fmla="val 50000"/>
              </a:avLst>
            </a:prstGeom>
            <a:solidFill>
              <a:schemeClr val="accent1"/>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4" name="Shape 30"/>
            <p:cNvSpPr/>
            <p:nvPr/>
          </p:nvSpPr>
          <p:spPr>
            <a:xfrm>
              <a:off x="193675" y="133350"/>
              <a:ext cx="120650" cy="241300"/>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25" name="Group 34"/>
          <p:cNvGrpSpPr>
            <a:grpSpLocks/>
          </p:cNvGrpSpPr>
          <p:nvPr userDrawn="1"/>
        </p:nvGrpSpPr>
        <p:grpSpPr bwMode="auto">
          <a:xfrm>
            <a:off x="681038" y="185738"/>
            <a:ext cx="508000" cy="508000"/>
            <a:chOff x="0" y="0"/>
            <a:chExt cx="508000" cy="508000"/>
          </a:xfrm>
        </p:grpSpPr>
        <p:sp>
          <p:nvSpPr>
            <p:cNvPr id="26" name="Shape 32"/>
            <p:cNvSpPr/>
            <p:nvPr/>
          </p:nvSpPr>
          <p:spPr>
            <a:xfrm>
              <a:off x="0" y="0"/>
              <a:ext cx="508000" cy="508000"/>
            </a:xfrm>
            <a:prstGeom prst="roundRect">
              <a:avLst>
                <a:gd name="adj" fmla="val 50000"/>
              </a:avLst>
            </a:prstGeom>
            <a:solidFill>
              <a:schemeClr val="accent3">
                <a:alpha val="80000"/>
              </a:schemeClr>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7" name="Shape 33"/>
            <p:cNvSpPr/>
            <p:nvPr/>
          </p:nvSpPr>
          <p:spPr>
            <a:xfrm>
              <a:off x="130175" y="133350"/>
              <a:ext cx="247650" cy="241300"/>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28"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noFill/>
            <a:miter lim="400000"/>
            <a:headEnd/>
            <a:tailEnd/>
          </a:ln>
        </p:spPr>
        <p:txBody>
          <a:bodyPr lIns="45719" rIns="45719"/>
          <a:lstStyle/>
          <a:p>
            <a:endParaRPr lang="en-CA"/>
          </a:p>
        </p:txBody>
      </p:sp>
      <p:sp>
        <p:nvSpPr>
          <p:cNvPr id="3" name="Picture Placeholder 2"/>
          <p:cNvSpPr>
            <a:spLocks noGrp="1"/>
          </p:cNvSpPr>
          <p:nvPr>
            <p:ph type="pic" sz="quarter" idx="10"/>
          </p:nvPr>
        </p:nvSpPr>
        <p:spPr>
          <a:xfrm>
            <a:off x="1276771" y="751494"/>
            <a:ext cx="7523251" cy="12956709"/>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29" name="Shape 36"/>
          <p:cNvSpPr>
            <a:spLocks noGrp="1"/>
          </p:cNvSpPr>
          <p:nvPr>
            <p:ph type="sldNum" sz="quarter" idx="11"/>
          </p:nvPr>
        </p:nvSpPr>
        <p:spPr/>
        <p:txBody>
          <a:bodyPr/>
          <a:lstStyle>
            <a:lvl1pPr>
              <a:defRPr/>
            </a:lvl1pPr>
          </a:lstStyle>
          <a:p>
            <a:fld id="{B0CCD39F-76F6-4DCC-B092-A753AF41E8AE}" type="slidenum">
              <a:rPr lang="en-US"/>
              <a:pPr/>
              <a:t>‹#›</a:t>
            </a:fld>
            <a:endParaRPr lang="en-US"/>
          </a:p>
        </p:txBody>
      </p:sp>
    </p:spTree>
    <p:extLst>
      <p:ext uri="{BB962C8B-B14F-4D97-AF65-F5344CB8AC3E}">
        <p14:creationId xmlns:p14="http://schemas.microsoft.com/office/powerpoint/2010/main" val="3669127178"/>
      </p:ext>
    </p:extLst>
  </p:cSld>
  <p:clrMapOvr>
    <a:masterClrMapping/>
  </p:clrMapOvr>
  <p:transition spd="med">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pSp>
        <p:nvGrpSpPr>
          <p:cNvPr id="3" name="Group 16"/>
          <p:cNvGrpSpPr>
            <a:grpSpLocks/>
          </p:cNvGrpSpPr>
          <p:nvPr userDrawn="1"/>
        </p:nvGrpSpPr>
        <p:grpSpPr bwMode="auto">
          <a:xfrm>
            <a:off x="23048913" y="13047663"/>
            <a:ext cx="1044575" cy="474662"/>
            <a:chOff x="0" y="0"/>
            <a:chExt cx="1044665" cy="474758"/>
          </a:xfrm>
        </p:grpSpPr>
        <p:sp>
          <p:nvSpPr>
            <p:cNvPr id="4"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5"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6"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sp>
        <p:nvSpPr>
          <p:cNvPr id="8"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96D05"/>
          </a:solidFill>
          <a:ln w="12700">
            <a:noFill/>
            <a:miter lim="400000"/>
            <a:headEnd/>
            <a:tailEnd/>
          </a:ln>
        </p:spPr>
        <p:txBody>
          <a:bodyPr lIns="45719" rIns="45719"/>
          <a:lstStyle/>
          <a:p>
            <a:endParaRPr lang="en-CA"/>
          </a:p>
        </p:txBody>
      </p:sp>
      <p:sp>
        <p:nvSpPr>
          <p:cNvPr id="35" name="Picture Placeholder 2"/>
          <p:cNvSpPr>
            <a:spLocks noGrp="1"/>
          </p:cNvSpPr>
          <p:nvPr>
            <p:ph type="pic" sz="quarter" idx="11"/>
          </p:nvPr>
        </p:nvSpPr>
        <p:spPr>
          <a:xfrm>
            <a:off x="3992754" y="2511720"/>
            <a:ext cx="2571194" cy="2569016"/>
          </a:xfrm>
          <a:prstGeom prst="ellipse">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9" name="Shape 36"/>
          <p:cNvSpPr>
            <a:spLocks noGrp="1"/>
          </p:cNvSpPr>
          <p:nvPr>
            <p:ph type="sldNum" sz="quarter" idx="12"/>
          </p:nvPr>
        </p:nvSpPr>
        <p:spPr/>
        <p:txBody>
          <a:bodyPr/>
          <a:lstStyle>
            <a:lvl1pPr>
              <a:defRPr/>
            </a:lvl1pPr>
          </a:lstStyle>
          <a:p>
            <a:fld id="{F2D5DACA-C821-47DC-8CF2-A22D30F1441B}" type="slidenum">
              <a:rPr lang="en-US"/>
              <a:pPr/>
              <a:t>‹#›</a:t>
            </a:fld>
            <a:endParaRPr lang="en-US"/>
          </a:p>
        </p:txBody>
      </p:sp>
    </p:spTree>
    <p:extLst>
      <p:ext uri="{BB962C8B-B14F-4D97-AF65-F5344CB8AC3E}">
        <p14:creationId xmlns:p14="http://schemas.microsoft.com/office/powerpoint/2010/main" val="4091800058"/>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25">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778645" y="3561956"/>
            <a:ext cx="8974906" cy="7963737"/>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030169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pSp>
        <p:nvGrpSpPr>
          <p:cNvPr id="3" name="Group 16"/>
          <p:cNvGrpSpPr>
            <a:grpSpLocks/>
          </p:cNvGrpSpPr>
          <p:nvPr userDrawn="1"/>
        </p:nvGrpSpPr>
        <p:grpSpPr bwMode="auto">
          <a:xfrm>
            <a:off x="23048913" y="13047663"/>
            <a:ext cx="1044575" cy="474662"/>
            <a:chOff x="0" y="0"/>
            <a:chExt cx="1044665" cy="474758"/>
          </a:xfrm>
        </p:grpSpPr>
        <p:sp>
          <p:nvSpPr>
            <p:cNvPr id="4"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5"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6"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grpSp>
        <p:nvGrpSpPr>
          <p:cNvPr id="8" name="Group 25"/>
          <p:cNvGrpSpPr>
            <a:grpSpLocks/>
          </p:cNvGrpSpPr>
          <p:nvPr userDrawn="1"/>
        </p:nvGrpSpPr>
        <p:grpSpPr bwMode="auto">
          <a:xfrm>
            <a:off x="704850" y="13019088"/>
            <a:ext cx="992188" cy="571500"/>
            <a:chOff x="0" y="-3807"/>
            <a:chExt cx="991748" cy="571078"/>
          </a:xfrm>
        </p:grpSpPr>
        <p:sp>
          <p:nvSpPr>
            <p:cNvPr id="9" name="Shape 17"/>
            <p:cNvSpPr/>
            <p:nvPr/>
          </p:nvSpPr>
          <p:spPr>
            <a:xfrm>
              <a:off x="0" y="129445"/>
              <a:ext cx="179308" cy="223672"/>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0" name="Shape 18"/>
            <p:cNvSpPr/>
            <p:nvPr/>
          </p:nvSpPr>
          <p:spPr>
            <a:xfrm>
              <a:off x="818787" y="129445"/>
              <a:ext cx="172961" cy="230017"/>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1" name="Shape 19"/>
            <p:cNvSpPr/>
            <p:nvPr/>
          </p:nvSpPr>
          <p:spPr>
            <a:xfrm>
              <a:off x="560139" y="129445"/>
              <a:ext cx="328466" cy="437826"/>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2" name="Shape 20"/>
            <p:cNvSpPr/>
            <p:nvPr/>
          </p:nvSpPr>
          <p:spPr>
            <a:xfrm>
              <a:off x="695017" y="-3807"/>
              <a:ext cx="63472" cy="161805"/>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3" name="Shape 21"/>
            <p:cNvSpPr/>
            <p:nvPr/>
          </p:nvSpPr>
          <p:spPr>
            <a:xfrm>
              <a:off x="431609" y="129445"/>
              <a:ext cx="185656"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4" name="Shape 22"/>
            <p:cNvSpPr/>
            <p:nvPr/>
          </p:nvSpPr>
          <p:spPr>
            <a:xfrm>
              <a:off x="201524" y="129445"/>
              <a:ext cx="187242"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5" name="Shape 23"/>
            <p:cNvSpPr/>
            <p:nvPr/>
          </p:nvSpPr>
          <p:spPr>
            <a:xfrm>
              <a:off x="0" y="29505"/>
              <a:ext cx="163440" cy="666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6" name="Shape 24"/>
            <p:cNvSpPr/>
            <p:nvPr/>
          </p:nvSpPr>
          <p:spPr>
            <a:xfrm>
              <a:off x="0" y="391188"/>
              <a:ext cx="537924" cy="571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36" name="Picture Placeholder 2"/>
          <p:cNvSpPr>
            <a:spLocks noGrp="1"/>
          </p:cNvSpPr>
          <p:nvPr>
            <p:ph type="pic" sz="quarter" idx="10"/>
          </p:nvPr>
        </p:nvSpPr>
        <p:spPr>
          <a:xfrm>
            <a:off x="0" y="0"/>
            <a:ext cx="24383999" cy="6999990"/>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4006454295"/>
      </p:ext>
    </p:extLst>
  </p:cSld>
  <p:clrMapOvr>
    <a:masterClrMapping/>
  </p:clrMapOvr>
  <p:transition spd="med">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694079" cy="13708204"/>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1338710620"/>
      </p:ext>
    </p:extLst>
  </p:cSld>
  <p:clrMapOvr>
    <a:masterClrMapping/>
  </p:clrMapOvr>
  <p:transition spd="med">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20">
    <p:spTree>
      <p:nvGrpSpPr>
        <p:cNvPr id="1" name=""/>
        <p:cNvGrpSpPr/>
        <p:nvPr/>
      </p:nvGrpSpPr>
      <p:grpSpPr>
        <a:xfrm>
          <a:off x="0" y="0"/>
          <a:ext cx="0" cy="0"/>
          <a:chOff x="0" y="0"/>
          <a:chExt cx="0" cy="0"/>
        </a:xfrm>
      </p:grpSpPr>
      <p:grpSp>
        <p:nvGrpSpPr>
          <p:cNvPr id="2" name="Group 16"/>
          <p:cNvGrpSpPr>
            <a:grpSpLocks/>
          </p:cNvGrpSpPr>
          <p:nvPr userDrawn="1"/>
        </p:nvGrpSpPr>
        <p:grpSpPr bwMode="auto">
          <a:xfrm>
            <a:off x="23048913" y="13047663"/>
            <a:ext cx="1044575" cy="474662"/>
            <a:chOff x="0" y="0"/>
            <a:chExt cx="1044665" cy="474758"/>
          </a:xfrm>
        </p:grpSpPr>
        <p:sp>
          <p:nvSpPr>
            <p:cNvPr id="3"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4"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5"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6"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sp>
        <p:nvSpPr>
          <p:cNvPr id="7"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16624"/>
          </a:solidFill>
          <a:ln w="12700">
            <a:noFill/>
            <a:miter lim="400000"/>
            <a:headEnd/>
            <a:tailEnd/>
          </a:ln>
        </p:spPr>
        <p:txBody>
          <a:bodyPr lIns="45719" rIns="45719"/>
          <a:lstStyle/>
          <a:p>
            <a:endParaRPr lang="en-CA"/>
          </a:p>
        </p:txBody>
      </p:sp>
      <p:sp>
        <p:nvSpPr>
          <p:cNvPr id="8" name="Shape 36"/>
          <p:cNvSpPr>
            <a:spLocks noGrp="1"/>
          </p:cNvSpPr>
          <p:nvPr>
            <p:ph type="sldNum" sz="quarter" idx="10"/>
          </p:nvPr>
        </p:nvSpPr>
        <p:spPr/>
        <p:txBody>
          <a:bodyPr/>
          <a:lstStyle>
            <a:lvl1pPr>
              <a:defRPr/>
            </a:lvl1pPr>
          </a:lstStyle>
          <a:p>
            <a:fld id="{D4625AF7-8728-4318-ABBF-CCE1176B9C0A}" type="slidenum">
              <a:rPr lang="en-US"/>
              <a:pPr/>
              <a:t>‹#›</a:t>
            </a:fld>
            <a:endParaRPr lang="en-US"/>
          </a:p>
        </p:txBody>
      </p:sp>
    </p:spTree>
    <p:extLst>
      <p:ext uri="{BB962C8B-B14F-4D97-AF65-F5344CB8AC3E}">
        <p14:creationId xmlns:p14="http://schemas.microsoft.com/office/powerpoint/2010/main" val="2601266311"/>
      </p:ext>
    </p:extLst>
  </p:cSld>
  <p:clrMapOvr>
    <a:masterClrMapping/>
  </p:clrMapOvr>
  <p:transition spd="med">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21">
    <p:spTree>
      <p:nvGrpSpPr>
        <p:cNvPr id="1" name=""/>
        <p:cNvGrpSpPr/>
        <p:nvPr/>
      </p:nvGrpSpPr>
      <p:grpSpPr>
        <a:xfrm>
          <a:off x="0" y="0"/>
          <a:ext cx="0" cy="0"/>
          <a:chOff x="0" y="0"/>
          <a:chExt cx="0" cy="0"/>
        </a:xfrm>
      </p:grpSpPr>
      <p:grpSp>
        <p:nvGrpSpPr>
          <p:cNvPr id="3" name="Group 16"/>
          <p:cNvGrpSpPr>
            <a:grpSpLocks/>
          </p:cNvGrpSpPr>
          <p:nvPr userDrawn="1"/>
        </p:nvGrpSpPr>
        <p:grpSpPr bwMode="auto">
          <a:xfrm>
            <a:off x="23048913" y="13047663"/>
            <a:ext cx="1044575" cy="474662"/>
            <a:chOff x="0" y="0"/>
            <a:chExt cx="1044665" cy="474758"/>
          </a:xfrm>
        </p:grpSpPr>
        <p:sp>
          <p:nvSpPr>
            <p:cNvPr id="4"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5"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6"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sp>
        <p:nvSpPr>
          <p:cNvPr id="8"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16624"/>
          </a:solidFill>
          <a:ln w="12700">
            <a:noFill/>
            <a:miter lim="400000"/>
            <a:headEnd/>
            <a:tailEnd/>
          </a:ln>
        </p:spPr>
        <p:txBody>
          <a:bodyPr lIns="45719" rIns="45719"/>
          <a:lstStyle/>
          <a:p>
            <a:endParaRPr lang="en-CA"/>
          </a:p>
        </p:txBody>
      </p:sp>
      <p:sp>
        <p:nvSpPr>
          <p:cNvPr id="32" name="Picture Placeholder 2"/>
          <p:cNvSpPr>
            <a:spLocks noGrp="1"/>
          </p:cNvSpPr>
          <p:nvPr>
            <p:ph type="pic" sz="quarter" idx="10"/>
          </p:nvPr>
        </p:nvSpPr>
        <p:spPr>
          <a:xfrm>
            <a:off x="0" y="2784099"/>
            <a:ext cx="8803247" cy="9719661"/>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9" name="Shape 36"/>
          <p:cNvSpPr>
            <a:spLocks noGrp="1"/>
          </p:cNvSpPr>
          <p:nvPr>
            <p:ph type="sldNum" sz="quarter" idx="11"/>
          </p:nvPr>
        </p:nvSpPr>
        <p:spPr/>
        <p:txBody>
          <a:bodyPr/>
          <a:lstStyle>
            <a:lvl1pPr>
              <a:defRPr/>
            </a:lvl1pPr>
          </a:lstStyle>
          <a:p>
            <a:fld id="{0A8821E4-2711-4FE2-BE05-D07C3E5DD417}" type="slidenum">
              <a:rPr lang="en-US"/>
              <a:pPr/>
              <a:t>‹#›</a:t>
            </a:fld>
            <a:endParaRPr lang="en-US"/>
          </a:p>
        </p:txBody>
      </p:sp>
    </p:spTree>
    <p:extLst>
      <p:ext uri="{BB962C8B-B14F-4D97-AF65-F5344CB8AC3E}">
        <p14:creationId xmlns:p14="http://schemas.microsoft.com/office/powerpoint/2010/main" val="62205305"/>
      </p:ext>
    </p:extLst>
  </p:cSld>
  <p:clrMapOvr>
    <a:masterClrMapping/>
  </p:clrMapOvr>
  <p:transition spd="med">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1_21">
    <p:spTree>
      <p:nvGrpSpPr>
        <p:cNvPr id="1" name=""/>
        <p:cNvGrpSpPr/>
        <p:nvPr/>
      </p:nvGrpSpPr>
      <p:grpSpPr>
        <a:xfrm>
          <a:off x="0" y="0"/>
          <a:ext cx="0" cy="0"/>
          <a:chOff x="0" y="0"/>
          <a:chExt cx="0" cy="0"/>
        </a:xfrm>
      </p:grpSpPr>
      <p:grpSp>
        <p:nvGrpSpPr>
          <p:cNvPr id="4" name="Group 16"/>
          <p:cNvGrpSpPr>
            <a:grpSpLocks/>
          </p:cNvGrpSpPr>
          <p:nvPr userDrawn="1"/>
        </p:nvGrpSpPr>
        <p:grpSpPr bwMode="auto">
          <a:xfrm>
            <a:off x="23048913" y="13047663"/>
            <a:ext cx="1044575" cy="474662"/>
            <a:chOff x="0" y="0"/>
            <a:chExt cx="1044665" cy="474758"/>
          </a:xfrm>
        </p:grpSpPr>
        <p:sp>
          <p:nvSpPr>
            <p:cNvPr id="5"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6"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7"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8"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grpSp>
        <p:nvGrpSpPr>
          <p:cNvPr id="9" name="Group 25"/>
          <p:cNvGrpSpPr>
            <a:grpSpLocks/>
          </p:cNvGrpSpPr>
          <p:nvPr userDrawn="1"/>
        </p:nvGrpSpPr>
        <p:grpSpPr bwMode="auto">
          <a:xfrm>
            <a:off x="704850" y="13019088"/>
            <a:ext cx="992188" cy="571500"/>
            <a:chOff x="0" y="-3807"/>
            <a:chExt cx="991748" cy="571078"/>
          </a:xfrm>
        </p:grpSpPr>
        <p:sp>
          <p:nvSpPr>
            <p:cNvPr id="10" name="Shape 17"/>
            <p:cNvSpPr/>
            <p:nvPr/>
          </p:nvSpPr>
          <p:spPr>
            <a:xfrm>
              <a:off x="0" y="129445"/>
              <a:ext cx="179308" cy="223672"/>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1" name="Shape 18"/>
            <p:cNvSpPr/>
            <p:nvPr/>
          </p:nvSpPr>
          <p:spPr>
            <a:xfrm>
              <a:off x="818787" y="129445"/>
              <a:ext cx="172961" cy="230017"/>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2" name="Shape 19"/>
            <p:cNvSpPr/>
            <p:nvPr/>
          </p:nvSpPr>
          <p:spPr>
            <a:xfrm>
              <a:off x="560139" y="129445"/>
              <a:ext cx="328466" cy="437826"/>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3" name="Shape 20"/>
            <p:cNvSpPr/>
            <p:nvPr/>
          </p:nvSpPr>
          <p:spPr>
            <a:xfrm>
              <a:off x="695017" y="-3807"/>
              <a:ext cx="63472" cy="161805"/>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4" name="Shape 21"/>
            <p:cNvSpPr/>
            <p:nvPr/>
          </p:nvSpPr>
          <p:spPr>
            <a:xfrm>
              <a:off x="431609" y="129445"/>
              <a:ext cx="185656"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5" name="Shape 22"/>
            <p:cNvSpPr/>
            <p:nvPr/>
          </p:nvSpPr>
          <p:spPr>
            <a:xfrm>
              <a:off x="201524" y="129445"/>
              <a:ext cx="187242"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6" name="Shape 23"/>
            <p:cNvSpPr/>
            <p:nvPr/>
          </p:nvSpPr>
          <p:spPr>
            <a:xfrm>
              <a:off x="0" y="29505"/>
              <a:ext cx="163440" cy="666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7" name="Shape 24"/>
            <p:cNvSpPr/>
            <p:nvPr/>
          </p:nvSpPr>
          <p:spPr>
            <a:xfrm>
              <a:off x="0" y="391188"/>
              <a:ext cx="537924" cy="571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8" name="Group 28"/>
          <p:cNvGrpSpPr>
            <a:grpSpLocks/>
          </p:cNvGrpSpPr>
          <p:nvPr userDrawn="1"/>
        </p:nvGrpSpPr>
        <p:grpSpPr bwMode="auto">
          <a:xfrm>
            <a:off x="1084263" y="185738"/>
            <a:ext cx="508000" cy="508000"/>
            <a:chOff x="0" y="0"/>
            <a:chExt cx="508000" cy="508000"/>
          </a:xfrm>
        </p:grpSpPr>
        <p:sp>
          <p:nvSpPr>
            <p:cNvPr id="19" name="Shape 26"/>
            <p:cNvSpPr/>
            <p:nvPr/>
          </p:nvSpPr>
          <p:spPr>
            <a:xfrm>
              <a:off x="0" y="0"/>
              <a:ext cx="508000" cy="508000"/>
            </a:xfrm>
            <a:prstGeom prst="roundRect">
              <a:avLst>
                <a:gd name="adj" fmla="val 50000"/>
              </a:avLst>
            </a:prstGeom>
            <a:solidFill>
              <a:schemeClr val="accent2"/>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0" name="Shape 27"/>
            <p:cNvSpPr/>
            <p:nvPr/>
          </p:nvSpPr>
          <p:spPr>
            <a:xfrm>
              <a:off x="109537" y="133350"/>
              <a:ext cx="288925" cy="241300"/>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21" name="Group 31"/>
          <p:cNvGrpSpPr>
            <a:grpSpLocks/>
          </p:cNvGrpSpPr>
          <p:nvPr userDrawn="1"/>
        </p:nvGrpSpPr>
        <p:grpSpPr bwMode="auto">
          <a:xfrm>
            <a:off x="269875" y="185738"/>
            <a:ext cx="508000" cy="508000"/>
            <a:chOff x="0" y="0"/>
            <a:chExt cx="508000" cy="508000"/>
          </a:xfrm>
        </p:grpSpPr>
        <p:sp>
          <p:nvSpPr>
            <p:cNvPr id="22" name="Shape 29"/>
            <p:cNvSpPr/>
            <p:nvPr/>
          </p:nvSpPr>
          <p:spPr>
            <a:xfrm>
              <a:off x="0" y="0"/>
              <a:ext cx="508000" cy="508000"/>
            </a:xfrm>
            <a:prstGeom prst="roundRect">
              <a:avLst>
                <a:gd name="adj" fmla="val 50000"/>
              </a:avLst>
            </a:prstGeom>
            <a:solidFill>
              <a:schemeClr val="accent1"/>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3" name="Shape 30"/>
            <p:cNvSpPr/>
            <p:nvPr/>
          </p:nvSpPr>
          <p:spPr>
            <a:xfrm>
              <a:off x="193675" y="133350"/>
              <a:ext cx="120650" cy="241300"/>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24" name="Group 34"/>
          <p:cNvGrpSpPr>
            <a:grpSpLocks/>
          </p:cNvGrpSpPr>
          <p:nvPr userDrawn="1"/>
        </p:nvGrpSpPr>
        <p:grpSpPr bwMode="auto">
          <a:xfrm>
            <a:off x="681038" y="185738"/>
            <a:ext cx="508000" cy="508000"/>
            <a:chOff x="0" y="0"/>
            <a:chExt cx="508000" cy="508000"/>
          </a:xfrm>
        </p:grpSpPr>
        <p:sp>
          <p:nvSpPr>
            <p:cNvPr id="25" name="Shape 32"/>
            <p:cNvSpPr/>
            <p:nvPr/>
          </p:nvSpPr>
          <p:spPr>
            <a:xfrm>
              <a:off x="0" y="0"/>
              <a:ext cx="508000" cy="508000"/>
            </a:xfrm>
            <a:prstGeom prst="roundRect">
              <a:avLst>
                <a:gd name="adj" fmla="val 50000"/>
              </a:avLst>
            </a:prstGeom>
            <a:solidFill>
              <a:schemeClr val="accent3">
                <a:alpha val="80000"/>
              </a:schemeClr>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6" name="Shape 33"/>
            <p:cNvSpPr/>
            <p:nvPr/>
          </p:nvSpPr>
          <p:spPr>
            <a:xfrm>
              <a:off x="130175" y="133350"/>
              <a:ext cx="247650" cy="241300"/>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27"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noFill/>
            <a:miter lim="400000"/>
            <a:headEnd/>
            <a:tailEnd/>
          </a:ln>
        </p:spPr>
        <p:txBody>
          <a:bodyPr lIns="45719" rIns="45719"/>
          <a:lstStyle/>
          <a:p>
            <a:endParaRPr lang="en-CA"/>
          </a:p>
        </p:txBody>
      </p:sp>
      <p:sp>
        <p:nvSpPr>
          <p:cNvPr id="32" name="Picture Placeholder 2"/>
          <p:cNvSpPr>
            <a:spLocks noGrp="1"/>
          </p:cNvSpPr>
          <p:nvPr>
            <p:ph type="pic" sz="quarter" idx="10"/>
          </p:nvPr>
        </p:nvSpPr>
        <p:spPr>
          <a:xfrm>
            <a:off x="0" y="3855854"/>
            <a:ext cx="24478595" cy="4979833"/>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34" name="Picture Placeholder 2"/>
          <p:cNvSpPr>
            <a:spLocks noGrp="1"/>
          </p:cNvSpPr>
          <p:nvPr>
            <p:ph type="pic" sz="quarter" idx="11"/>
          </p:nvPr>
        </p:nvSpPr>
        <p:spPr>
          <a:xfrm>
            <a:off x="9079508" y="2680882"/>
            <a:ext cx="6272024" cy="11048790"/>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28" name="Shape 36"/>
          <p:cNvSpPr>
            <a:spLocks noGrp="1"/>
          </p:cNvSpPr>
          <p:nvPr>
            <p:ph type="sldNum" sz="quarter" idx="12"/>
          </p:nvPr>
        </p:nvSpPr>
        <p:spPr>
          <a:xfrm>
            <a:off x="23507700" y="312738"/>
            <a:ext cx="679450" cy="406400"/>
          </a:xfrm>
        </p:spPr>
        <p:txBody>
          <a:bodyPr/>
          <a:lstStyle>
            <a:lvl1pPr>
              <a:defRPr/>
            </a:lvl1pPr>
          </a:lstStyle>
          <a:p>
            <a:fld id="{5D25338B-11BE-4F9D-A718-74A09CE773C6}" type="slidenum">
              <a:rPr lang="en-US"/>
              <a:pPr/>
              <a:t>‹#›</a:t>
            </a:fld>
            <a:endParaRPr lang="en-US"/>
          </a:p>
        </p:txBody>
      </p:sp>
    </p:spTree>
    <p:extLst>
      <p:ext uri="{BB962C8B-B14F-4D97-AF65-F5344CB8AC3E}">
        <p14:creationId xmlns:p14="http://schemas.microsoft.com/office/powerpoint/2010/main" val="2822578547"/>
      </p:ext>
    </p:extLst>
  </p:cSld>
  <p:clrMapOvr>
    <a:masterClrMapping/>
  </p:clrMapOvr>
  <p:transition spd="med">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pSp>
        <p:nvGrpSpPr>
          <p:cNvPr id="3" name="Group 16"/>
          <p:cNvGrpSpPr>
            <a:grpSpLocks/>
          </p:cNvGrpSpPr>
          <p:nvPr userDrawn="1"/>
        </p:nvGrpSpPr>
        <p:grpSpPr bwMode="auto">
          <a:xfrm>
            <a:off x="23048913" y="13047663"/>
            <a:ext cx="1044575" cy="474662"/>
            <a:chOff x="0" y="0"/>
            <a:chExt cx="1044665" cy="474758"/>
          </a:xfrm>
        </p:grpSpPr>
        <p:sp>
          <p:nvSpPr>
            <p:cNvPr id="4"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5"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6"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sp>
        <p:nvSpPr>
          <p:cNvPr id="8"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noFill/>
            <a:miter lim="400000"/>
            <a:headEnd/>
            <a:tailEnd/>
          </a:ln>
        </p:spPr>
        <p:txBody>
          <a:bodyPr lIns="45719" rIns="45719"/>
          <a:lstStyle/>
          <a:p>
            <a:endParaRPr lang="en-CA"/>
          </a:p>
        </p:txBody>
      </p:sp>
      <p:sp>
        <p:nvSpPr>
          <p:cNvPr id="32" name="Picture Placeholder 2"/>
          <p:cNvSpPr>
            <a:spLocks noGrp="1"/>
          </p:cNvSpPr>
          <p:nvPr>
            <p:ph type="pic" sz="quarter" idx="10"/>
          </p:nvPr>
        </p:nvSpPr>
        <p:spPr>
          <a:xfrm>
            <a:off x="0" y="3184000"/>
            <a:ext cx="24478595" cy="4601151"/>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9" name="Shape 36"/>
          <p:cNvSpPr>
            <a:spLocks noGrp="1"/>
          </p:cNvSpPr>
          <p:nvPr>
            <p:ph type="sldNum" sz="quarter" idx="11"/>
          </p:nvPr>
        </p:nvSpPr>
        <p:spPr>
          <a:xfrm>
            <a:off x="23507700" y="312738"/>
            <a:ext cx="679450" cy="406400"/>
          </a:xfrm>
        </p:spPr>
        <p:txBody>
          <a:bodyPr/>
          <a:lstStyle>
            <a:lvl1pPr>
              <a:defRPr/>
            </a:lvl1pPr>
          </a:lstStyle>
          <a:p>
            <a:fld id="{55EEA5EB-28DB-4B04-B9B9-B4A784F62E6A}" type="slidenum">
              <a:rPr lang="en-US"/>
              <a:pPr/>
              <a:t>‹#›</a:t>
            </a:fld>
            <a:endParaRPr lang="en-US"/>
          </a:p>
        </p:txBody>
      </p:sp>
    </p:spTree>
    <p:extLst>
      <p:ext uri="{BB962C8B-B14F-4D97-AF65-F5344CB8AC3E}">
        <p14:creationId xmlns:p14="http://schemas.microsoft.com/office/powerpoint/2010/main" val="748724807"/>
      </p:ext>
    </p:extLst>
  </p:cSld>
  <p:clrMapOvr>
    <a:masterClrMapping/>
  </p:clrMapOvr>
  <p:transition spd="med">
    <p:fade/>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1_28">
    <p:spTree>
      <p:nvGrpSpPr>
        <p:cNvPr id="1" name=""/>
        <p:cNvGrpSpPr/>
        <p:nvPr/>
      </p:nvGrpSpPr>
      <p:grpSpPr>
        <a:xfrm>
          <a:off x="0" y="0"/>
          <a:ext cx="0" cy="0"/>
          <a:chOff x="0" y="0"/>
          <a:chExt cx="0" cy="0"/>
        </a:xfrm>
      </p:grpSpPr>
      <p:grpSp>
        <p:nvGrpSpPr>
          <p:cNvPr id="3" name="Group 16"/>
          <p:cNvGrpSpPr>
            <a:grpSpLocks/>
          </p:cNvGrpSpPr>
          <p:nvPr userDrawn="1"/>
        </p:nvGrpSpPr>
        <p:grpSpPr bwMode="auto">
          <a:xfrm>
            <a:off x="23048913" y="13047663"/>
            <a:ext cx="1044575" cy="474662"/>
            <a:chOff x="0" y="0"/>
            <a:chExt cx="1044665" cy="474758"/>
          </a:xfrm>
        </p:grpSpPr>
        <p:sp>
          <p:nvSpPr>
            <p:cNvPr id="4"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5"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6"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sp>
        <p:nvSpPr>
          <p:cNvPr id="8"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noFill/>
            <a:miter lim="400000"/>
            <a:headEnd/>
            <a:tailEnd/>
          </a:ln>
        </p:spPr>
        <p:txBody>
          <a:bodyPr lIns="45719" rIns="45719"/>
          <a:lstStyle/>
          <a:p>
            <a:endParaRPr lang="en-CA"/>
          </a:p>
        </p:txBody>
      </p:sp>
      <p:sp>
        <p:nvSpPr>
          <p:cNvPr id="34" name="Picture Placeholder 2"/>
          <p:cNvSpPr>
            <a:spLocks noGrp="1"/>
          </p:cNvSpPr>
          <p:nvPr>
            <p:ph type="pic" sz="quarter" idx="11"/>
          </p:nvPr>
        </p:nvSpPr>
        <p:spPr>
          <a:xfrm>
            <a:off x="0" y="3480710"/>
            <a:ext cx="24384000" cy="6450513"/>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9" name="Shape 36"/>
          <p:cNvSpPr>
            <a:spLocks noGrp="1"/>
          </p:cNvSpPr>
          <p:nvPr>
            <p:ph type="sldNum" sz="quarter" idx="12"/>
          </p:nvPr>
        </p:nvSpPr>
        <p:spPr>
          <a:xfrm>
            <a:off x="23507700" y="312738"/>
            <a:ext cx="679450" cy="406400"/>
          </a:xfrm>
        </p:spPr>
        <p:txBody>
          <a:bodyPr/>
          <a:lstStyle>
            <a:lvl1pPr>
              <a:defRPr/>
            </a:lvl1pPr>
          </a:lstStyle>
          <a:p>
            <a:fld id="{AC4F2A5B-0705-4BE1-BCCE-FF447C91A813}" type="slidenum">
              <a:rPr lang="en-US"/>
              <a:pPr/>
              <a:t>‹#›</a:t>
            </a:fld>
            <a:endParaRPr lang="en-US"/>
          </a:p>
        </p:txBody>
      </p:sp>
    </p:spTree>
    <p:extLst>
      <p:ext uri="{BB962C8B-B14F-4D97-AF65-F5344CB8AC3E}">
        <p14:creationId xmlns:p14="http://schemas.microsoft.com/office/powerpoint/2010/main" val="3250463205"/>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7">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2" name="Picture Placeholder 2"/>
          <p:cNvSpPr>
            <a:spLocks noGrp="1"/>
          </p:cNvSpPr>
          <p:nvPr>
            <p:ph type="pic" sz="quarter" idx="10"/>
          </p:nvPr>
        </p:nvSpPr>
        <p:spPr>
          <a:xfrm>
            <a:off x="1021808" y="1428356"/>
            <a:ext cx="7155844" cy="12301316"/>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4" name="Picture Placeholder 2"/>
          <p:cNvSpPr>
            <a:spLocks noGrp="1"/>
          </p:cNvSpPr>
          <p:nvPr>
            <p:ph type="pic" sz="quarter" idx="11"/>
          </p:nvPr>
        </p:nvSpPr>
        <p:spPr>
          <a:xfrm>
            <a:off x="17376576" y="3188353"/>
            <a:ext cx="7007424" cy="5268504"/>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756069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8">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4" name="Picture Placeholder 2"/>
          <p:cNvSpPr>
            <a:spLocks noGrp="1"/>
          </p:cNvSpPr>
          <p:nvPr>
            <p:ph type="pic" sz="quarter" idx="11"/>
          </p:nvPr>
        </p:nvSpPr>
        <p:spPr>
          <a:xfrm>
            <a:off x="0" y="-17288"/>
            <a:ext cx="24384000" cy="635252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4282599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sp>
        <p:nvSpPr>
          <p:cNvPr id="3" name="Picture Placeholder 2"/>
          <p:cNvSpPr>
            <a:spLocks noGrp="1"/>
          </p:cNvSpPr>
          <p:nvPr>
            <p:ph type="pic" sz="quarter" idx="10"/>
          </p:nvPr>
        </p:nvSpPr>
        <p:spPr>
          <a:xfrm>
            <a:off x="0" y="0"/>
            <a:ext cx="24384000" cy="7399608"/>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25791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28">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4" name="Picture Placeholder 2"/>
          <p:cNvSpPr>
            <a:spLocks noGrp="1"/>
          </p:cNvSpPr>
          <p:nvPr>
            <p:ph type="pic" sz="quarter" idx="11"/>
          </p:nvPr>
        </p:nvSpPr>
        <p:spPr>
          <a:xfrm>
            <a:off x="0" y="3480710"/>
            <a:ext cx="24384000" cy="6450513"/>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892480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3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4" name="Picture Placeholder 2"/>
          <p:cNvSpPr>
            <a:spLocks noGrp="1"/>
          </p:cNvSpPr>
          <p:nvPr>
            <p:ph type="pic" sz="quarter" idx="11"/>
          </p:nvPr>
        </p:nvSpPr>
        <p:spPr>
          <a:xfrm>
            <a:off x="9347200" y="17240"/>
            <a:ext cx="22148800" cy="13698759"/>
          </a:xfrm>
          <a:prstGeom prst="parallelogram">
            <a:avLst>
              <a:gd name="adj" fmla="val 32973"/>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36021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31">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4" name="Picture Placeholder 2"/>
          <p:cNvSpPr>
            <a:spLocks noGrp="1"/>
          </p:cNvSpPr>
          <p:nvPr>
            <p:ph type="pic" sz="quarter" idx="11"/>
          </p:nvPr>
        </p:nvSpPr>
        <p:spPr>
          <a:xfrm>
            <a:off x="6690670" y="4187592"/>
            <a:ext cx="4543909" cy="822473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3" name="Picture Placeholder 2"/>
          <p:cNvSpPr>
            <a:spLocks noGrp="1"/>
          </p:cNvSpPr>
          <p:nvPr>
            <p:ph type="pic" sz="quarter" idx="12"/>
          </p:nvPr>
        </p:nvSpPr>
        <p:spPr>
          <a:xfrm>
            <a:off x="18528704" y="1025352"/>
            <a:ext cx="4543909" cy="8224735"/>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950723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32">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3" name="Picture Placeholder 2"/>
          <p:cNvSpPr>
            <a:spLocks noGrp="1"/>
          </p:cNvSpPr>
          <p:nvPr>
            <p:ph type="pic" sz="quarter" idx="12"/>
          </p:nvPr>
        </p:nvSpPr>
        <p:spPr>
          <a:xfrm>
            <a:off x="8186129" y="3060928"/>
            <a:ext cx="16251288" cy="9384298"/>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98250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32">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3" name="Picture Placeholder 2"/>
          <p:cNvSpPr>
            <a:spLocks noGrp="1"/>
          </p:cNvSpPr>
          <p:nvPr>
            <p:ph type="pic" sz="quarter" idx="12"/>
          </p:nvPr>
        </p:nvSpPr>
        <p:spPr>
          <a:xfrm>
            <a:off x="-1" y="3668624"/>
            <a:ext cx="24437418" cy="558103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33805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4">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3" name="Picture Placeholder 2"/>
          <p:cNvSpPr>
            <a:spLocks noGrp="1"/>
          </p:cNvSpPr>
          <p:nvPr>
            <p:ph type="pic" sz="quarter" idx="12"/>
          </p:nvPr>
        </p:nvSpPr>
        <p:spPr>
          <a:xfrm>
            <a:off x="10161536" y="3965020"/>
            <a:ext cx="12708294" cy="7256957"/>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671556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35">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3" name="Picture Placeholder 2"/>
          <p:cNvSpPr>
            <a:spLocks noGrp="1"/>
          </p:cNvSpPr>
          <p:nvPr>
            <p:ph type="pic" sz="quarter" idx="12"/>
          </p:nvPr>
        </p:nvSpPr>
        <p:spPr>
          <a:xfrm>
            <a:off x="11684111" y="4368800"/>
            <a:ext cx="3948916" cy="7110243"/>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4153465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37">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3" name="Picture Placeholder 2"/>
          <p:cNvSpPr>
            <a:spLocks noGrp="1"/>
          </p:cNvSpPr>
          <p:nvPr>
            <p:ph type="pic" sz="quarter" idx="12"/>
          </p:nvPr>
        </p:nvSpPr>
        <p:spPr>
          <a:xfrm>
            <a:off x="9242799" y="3778962"/>
            <a:ext cx="7151066" cy="9971188"/>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675983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37">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6"/>
            <a:ext cx="21945600" cy="1249834"/>
          </a:xfrm>
          <a:prstGeom prst="rect">
            <a:avLst/>
          </a:prstGeom>
        </p:spPr>
        <p:txBody>
          <a:bodyPr vert="horz"/>
          <a:lstStyle/>
          <a:p>
            <a:r>
              <a:rPr lang="en-US"/>
              <a:t>Click to edit Master title style</a:t>
            </a:r>
          </a:p>
        </p:txBody>
      </p:sp>
      <p:sp>
        <p:nvSpPr>
          <p:cNvPr id="36" name="Picture Placeholder 2"/>
          <p:cNvSpPr>
            <a:spLocks noGrp="1"/>
          </p:cNvSpPr>
          <p:nvPr>
            <p:ph type="pic" sz="quarter" idx="11"/>
          </p:nvPr>
        </p:nvSpPr>
        <p:spPr>
          <a:xfrm>
            <a:off x="8932534" y="4175633"/>
            <a:ext cx="2692004" cy="269200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37" name="Picture Placeholder 2"/>
          <p:cNvSpPr>
            <a:spLocks noGrp="1"/>
          </p:cNvSpPr>
          <p:nvPr>
            <p:ph type="pic" sz="quarter" idx="12"/>
          </p:nvPr>
        </p:nvSpPr>
        <p:spPr>
          <a:xfrm>
            <a:off x="12817659" y="4175633"/>
            <a:ext cx="2692004" cy="269200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13"/>
          </p:nvPr>
        </p:nvSpPr>
        <p:spPr>
          <a:xfrm>
            <a:off x="8932534" y="8398390"/>
            <a:ext cx="2692004" cy="269200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39" name="Picture Placeholder 2"/>
          <p:cNvSpPr>
            <a:spLocks noGrp="1"/>
          </p:cNvSpPr>
          <p:nvPr>
            <p:ph type="pic" sz="quarter" idx="14"/>
          </p:nvPr>
        </p:nvSpPr>
        <p:spPr>
          <a:xfrm>
            <a:off x="12817659" y="8398390"/>
            <a:ext cx="2692004" cy="2692004"/>
          </a:xfrm>
          <a:prstGeom prst="ellipse">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099834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2_37">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
        <p:nvSpPr>
          <p:cNvPr id="36" name="Picture Placeholder 2"/>
          <p:cNvSpPr>
            <a:spLocks noGrp="1"/>
          </p:cNvSpPr>
          <p:nvPr>
            <p:ph type="pic" sz="quarter" idx="11"/>
          </p:nvPr>
        </p:nvSpPr>
        <p:spPr>
          <a:xfrm>
            <a:off x="2379168" y="3257600"/>
            <a:ext cx="3117054" cy="311705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8" name="Picture Placeholder 2"/>
          <p:cNvSpPr>
            <a:spLocks noGrp="1"/>
          </p:cNvSpPr>
          <p:nvPr>
            <p:ph type="pic" sz="quarter" idx="12"/>
          </p:nvPr>
        </p:nvSpPr>
        <p:spPr>
          <a:xfrm>
            <a:off x="7908250" y="3257600"/>
            <a:ext cx="3117054" cy="311705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9" name="Picture Placeholder 2"/>
          <p:cNvSpPr>
            <a:spLocks noGrp="1"/>
          </p:cNvSpPr>
          <p:nvPr>
            <p:ph type="pic" sz="quarter" idx="13"/>
          </p:nvPr>
        </p:nvSpPr>
        <p:spPr>
          <a:xfrm>
            <a:off x="13394940" y="3257600"/>
            <a:ext cx="3117054" cy="311705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50" name="Picture Placeholder 2"/>
          <p:cNvSpPr>
            <a:spLocks noGrp="1"/>
          </p:cNvSpPr>
          <p:nvPr>
            <p:ph type="pic" sz="quarter" idx="14"/>
          </p:nvPr>
        </p:nvSpPr>
        <p:spPr>
          <a:xfrm>
            <a:off x="18818188" y="3257600"/>
            <a:ext cx="3117054" cy="3117054"/>
          </a:xfrm>
          <a:prstGeom prst="ellipse">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50030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sp>
        <p:nvSpPr>
          <p:cNvPr id="3" name="Picture Placeholder 2"/>
          <p:cNvSpPr>
            <a:spLocks noGrp="1"/>
          </p:cNvSpPr>
          <p:nvPr>
            <p:ph type="pic" sz="quarter" idx="10"/>
          </p:nvPr>
        </p:nvSpPr>
        <p:spPr>
          <a:xfrm>
            <a:off x="12566300" y="0"/>
            <a:ext cx="11817699" cy="1371600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4187735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4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7" name="Picture Placeholder 2"/>
          <p:cNvSpPr>
            <a:spLocks noGrp="1"/>
          </p:cNvSpPr>
          <p:nvPr>
            <p:ph type="pic" sz="quarter" idx="11"/>
          </p:nvPr>
        </p:nvSpPr>
        <p:spPr>
          <a:xfrm>
            <a:off x="2026542" y="2821238"/>
            <a:ext cx="3929849" cy="518938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12"/>
          </p:nvPr>
        </p:nvSpPr>
        <p:spPr>
          <a:xfrm>
            <a:off x="7493841" y="2821238"/>
            <a:ext cx="3929849" cy="518938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9" name="Picture Placeholder 2"/>
          <p:cNvSpPr>
            <a:spLocks noGrp="1"/>
          </p:cNvSpPr>
          <p:nvPr>
            <p:ph type="pic" sz="quarter" idx="13"/>
          </p:nvPr>
        </p:nvSpPr>
        <p:spPr>
          <a:xfrm>
            <a:off x="12966449" y="2821238"/>
            <a:ext cx="3929849" cy="518938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0" name="Picture Placeholder 2"/>
          <p:cNvSpPr>
            <a:spLocks noGrp="1"/>
          </p:cNvSpPr>
          <p:nvPr>
            <p:ph type="pic" sz="quarter" idx="14"/>
          </p:nvPr>
        </p:nvSpPr>
        <p:spPr>
          <a:xfrm>
            <a:off x="18421418" y="2821238"/>
            <a:ext cx="3929849" cy="5189381"/>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46213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41">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7" name="Picture Placeholder 2"/>
          <p:cNvSpPr>
            <a:spLocks noGrp="1"/>
          </p:cNvSpPr>
          <p:nvPr>
            <p:ph type="pic" sz="quarter" idx="11"/>
          </p:nvPr>
        </p:nvSpPr>
        <p:spPr>
          <a:xfrm>
            <a:off x="1466859" y="4361776"/>
            <a:ext cx="5101460" cy="6752315"/>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61260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42">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7" name="Picture Placeholder 2"/>
          <p:cNvSpPr>
            <a:spLocks noGrp="1"/>
          </p:cNvSpPr>
          <p:nvPr>
            <p:ph type="pic" sz="quarter" idx="11"/>
          </p:nvPr>
        </p:nvSpPr>
        <p:spPr>
          <a:xfrm>
            <a:off x="8731409" y="3118030"/>
            <a:ext cx="6692623" cy="10597971"/>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078076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42">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3" name="Picture Placeholder 2"/>
          <p:cNvSpPr>
            <a:spLocks noGrp="1"/>
          </p:cNvSpPr>
          <p:nvPr>
            <p:ph type="pic" sz="quarter" idx="12"/>
          </p:nvPr>
        </p:nvSpPr>
        <p:spPr>
          <a:xfrm>
            <a:off x="9815735" y="3118030"/>
            <a:ext cx="6790919" cy="9119399"/>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7" name="Picture Placeholder 2"/>
          <p:cNvSpPr>
            <a:spLocks noGrp="1"/>
          </p:cNvSpPr>
          <p:nvPr>
            <p:ph type="pic" sz="quarter" idx="11"/>
          </p:nvPr>
        </p:nvSpPr>
        <p:spPr>
          <a:xfrm>
            <a:off x="8149314" y="3118030"/>
            <a:ext cx="4860350" cy="9119399"/>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5468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45">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3" name="Picture Placeholder 2"/>
          <p:cNvSpPr>
            <a:spLocks noGrp="1"/>
          </p:cNvSpPr>
          <p:nvPr>
            <p:ph type="pic" sz="quarter" idx="12"/>
          </p:nvPr>
        </p:nvSpPr>
        <p:spPr>
          <a:xfrm>
            <a:off x="14060797" y="1935304"/>
            <a:ext cx="9269419" cy="1178069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5665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46">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3" name="Picture Placeholder 2"/>
          <p:cNvSpPr>
            <a:spLocks noGrp="1"/>
          </p:cNvSpPr>
          <p:nvPr>
            <p:ph type="pic" sz="quarter" idx="12"/>
          </p:nvPr>
        </p:nvSpPr>
        <p:spPr>
          <a:xfrm>
            <a:off x="7126241" y="3259782"/>
            <a:ext cx="11474206" cy="10456218"/>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001156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47">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42" name="Picture Placeholder 2"/>
          <p:cNvSpPr>
            <a:spLocks noGrp="1"/>
          </p:cNvSpPr>
          <p:nvPr>
            <p:ph type="pic" sz="quarter" idx="11"/>
          </p:nvPr>
        </p:nvSpPr>
        <p:spPr>
          <a:xfrm>
            <a:off x="1924267" y="2772794"/>
            <a:ext cx="2505719" cy="2505719"/>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3" name="Picture Placeholder 2"/>
          <p:cNvSpPr>
            <a:spLocks noGrp="1"/>
          </p:cNvSpPr>
          <p:nvPr>
            <p:ph type="pic" sz="quarter" idx="12"/>
          </p:nvPr>
        </p:nvSpPr>
        <p:spPr>
          <a:xfrm>
            <a:off x="1924267" y="7794104"/>
            <a:ext cx="2505719" cy="2505719"/>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4" name="Picture Placeholder 2"/>
          <p:cNvSpPr>
            <a:spLocks noGrp="1"/>
          </p:cNvSpPr>
          <p:nvPr>
            <p:ph type="pic" sz="quarter" idx="13"/>
          </p:nvPr>
        </p:nvSpPr>
        <p:spPr>
          <a:xfrm>
            <a:off x="6431360" y="2772794"/>
            <a:ext cx="2505719" cy="2505719"/>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5" name="Picture Placeholder 2"/>
          <p:cNvSpPr>
            <a:spLocks noGrp="1"/>
          </p:cNvSpPr>
          <p:nvPr>
            <p:ph type="pic" sz="quarter" idx="14"/>
          </p:nvPr>
        </p:nvSpPr>
        <p:spPr>
          <a:xfrm>
            <a:off x="6431360" y="7794104"/>
            <a:ext cx="2505719" cy="2505719"/>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6" name="Picture Placeholder 2"/>
          <p:cNvSpPr>
            <a:spLocks noGrp="1"/>
          </p:cNvSpPr>
          <p:nvPr>
            <p:ph type="pic" sz="quarter" idx="15"/>
          </p:nvPr>
        </p:nvSpPr>
        <p:spPr>
          <a:xfrm>
            <a:off x="10949188" y="2772794"/>
            <a:ext cx="2505719" cy="2505719"/>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7" name="Picture Placeholder 2"/>
          <p:cNvSpPr>
            <a:spLocks noGrp="1"/>
          </p:cNvSpPr>
          <p:nvPr>
            <p:ph type="pic" sz="quarter" idx="16"/>
          </p:nvPr>
        </p:nvSpPr>
        <p:spPr>
          <a:xfrm>
            <a:off x="10949188" y="7794104"/>
            <a:ext cx="2505719" cy="2505719"/>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8" name="Picture Placeholder 2"/>
          <p:cNvSpPr>
            <a:spLocks noGrp="1"/>
          </p:cNvSpPr>
          <p:nvPr>
            <p:ph type="pic" sz="quarter" idx="17"/>
          </p:nvPr>
        </p:nvSpPr>
        <p:spPr>
          <a:xfrm>
            <a:off x="15451036" y="2772794"/>
            <a:ext cx="2505719" cy="2505719"/>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9" name="Picture Placeholder 2"/>
          <p:cNvSpPr>
            <a:spLocks noGrp="1"/>
          </p:cNvSpPr>
          <p:nvPr>
            <p:ph type="pic" sz="quarter" idx="18"/>
          </p:nvPr>
        </p:nvSpPr>
        <p:spPr>
          <a:xfrm>
            <a:off x="15451036" y="7794104"/>
            <a:ext cx="2505719" cy="2505719"/>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50" name="Picture Placeholder 2"/>
          <p:cNvSpPr>
            <a:spLocks noGrp="1"/>
          </p:cNvSpPr>
          <p:nvPr>
            <p:ph type="pic" sz="quarter" idx="19"/>
          </p:nvPr>
        </p:nvSpPr>
        <p:spPr>
          <a:xfrm>
            <a:off x="19968864" y="2772794"/>
            <a:ext cx="2505719" cy="2505719"/>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51" name="Picture Placeholder 2"/>
          <p:cNvSpPr>
            <a:spLocks noGrp="1"/>
          </p:cNvSpPr>
          <p:nvPr>
            <p:ph type="pic" sz="quarter" idx="20"/>
          </p:nvPr>
        </p:nvSpPr>
        <p:spPr>
          <a:xfrm>
            <a:off x="19968864" y="7794104"/>
            <a:ext cx="2505719" cy="2505719"/>
          </a:xfrm>
          <a:prstGeom prst="ellipse">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561401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9">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42" name="Picture Placeholder 2"/>
          <p:cNvSpPr>
            <a:spLocks noGrp="1"/>
          </p:cNvSpPr>
          <p:nvPr>
            <p:ph type="pic" sz="quarter" idx="11"/>
          </p:nvPr>
        </p:nvSpPr>
        <p:spPr>
          <a:xfrm>
            <a:off x="1338314" y="3943309"/>
            <a:ext cx="2726935" cy="2350691"/>
          </a:xfrm>
          <a:prstGeom prst="hexagon">
            <a:avLst/>
          </a:prstGeom>
        </p:spPr>
        <p:txBody>
          <a:bodyPr vert="horz" anchor="ctr"/>
          <a:lstStyle>
            <a:lvl1pPr algn="ctr">
              <a:defRPr sz="2400">
                <a:solidFill>
                  <a:schemeClr val="bg1">
                    <a:lumMod val="75000"/>
                  </a:schemeClr>
                </a:solidFill>
              </a:defRPr>
            </a:lvl1pPr>
          </a:lstStyle>
          <a:p>
            <a:endParaRPr lang="en-US"/>
          </a:p>
        </p:txBody>
      </p:sp>
      <p:sp>
        <p:nvSpPr>
          <p:cNvPr id="54" name="Picture Placeholder 2"/>
          <p:cNvSpPr>
            <a:spLocks noGrp="1"/>
          </p:cNvSpPr>
          <p:nvPr>
            <p:ph type="pic" sz="quarter" idx="12"/>
          </p:nvPr>
        </p:nvSpPr>
        <p:spPr>
          <a:xfrm>
            <a:off x="8879632" y="3943309"/>
            <a:ext cx="2726935" cy="2350691"/>
          </a:xfrm>
          <a:prstGeom prst="hexagon">
            <a:avLst/>
          </a:prstGeom>
        </p:spPr>
        <p:txBody>
          <a:bodyPr vert="horz" anchor="ctr"/>
          <a:lstStyle>
            <a:lvl1pPr algn="ctr">
              <a:defRPr sz="2400">
                <a:solidFill>
                  <a:schemeClr val="bg1">
                    <a:lumMod val="75000"/>
                  </a:schemeClr>
                </a:solidFill>
              </a:defRPr>
            </a:lvl1pPr>
          </a:lstStyle>
          <a:p>
            <a:endParaRPr lang="en-US"/>
          </a:p>
        </p:txBody>
      </p:sp>
      <p:sp>
        <p:nvSpPr>
          <p:cNvPr id="55" name="Picture Placeholder 2"/>
          <p:cNvSpPr>
            <a:spLocks noGrp="1"/>
          </p:cNvSpPr>
          <p:nvPr>
            <p:ph type="pic" sz="quarter" idx="13"/>
          </p:nvPr>
        </p:nvSpPr>
        <p:spPr>
          <a:xfrm>
            <a:off x="16409114" y="3943309"/>
            <a:ext cx="2726935" cy="2350691"/>
          </a:xfrm>
          <a:prstGeom prst="hexagon">
            <a:avLst/>
          </a:prstGeom>
        </p:spPr>
        <p:txBody>
          <a:bodyPr vert="horz" anchor="ctr"/>
          <a:lstStyle>
            <a:lvl1pPr algn="ctr">
              <a:defRPr sz="2400">
                <a:solidFill>
                  <a:schemeClr val="bg1">
                    <a:lumMod val="75000"/>
                  </a:schemeClr>
                </a:solidFill>
              </a:defRPr>
            </a:lvl1pPr>
          </a:lstStyle>
          <a:p>
            <a:endParaRPr lang="en-US"/>
          </a:p>
        </p:txBody>
      </p:sp>
      <p:sp>
        <p:nvSpPr>
          <p:cNvPr id="56" name="Picture Placeholder 2"/>
          <p:cNvSpPr>
            <a:spLocks noGrp="1"/>
          </p:cNvSpPr>
          <p:nvPr>
            <p:ph type="pic" sz="quarter" idx="14"/>
          </p:nvPr>
        </p:nvSpPr>
        <p:spPr>
          <a:xfrm>
            <a:off x="1338314" y="8930552"/>
            <a:ext cx="2726935" cy="2350691"/>
          </a:xfrm>
          <a:prstGeom prst="hexagon">
            <a:avLst/>
          </a:prstGeom>
        </p:spPr>
        <p:txBody>
          <a:bodyPr vert="horz" anchor="ctr"/>
          <a:lstStyle>
            <a:lvl1pPr algn="ctr">
              <a:defRPr sz="2400">
                <a:solidFill>
                  <a:schemeClr val="bg1">
                    <a:lumMod val="75000"/>
                  </a:schemeClr>
                </a:solidFill>
              </a:defRPr>
            </a:lvl1pPr>
          </a:lstStyle>
          <a:p>
            <a:endParaRPr lang="en-US"/>
          </a:p>
        </p:txBody>
      </p:sp>
      <p:sp>
        <p:nvSpPr>
          <p:cNvPr id="57" name="Picture Placeholder 2"/>
          <p:cNvSpPr>
            <a:spLocks noGrp="1"/>
          </p:cNvSpPr>
          <p:nvPr>
            <p:ph type="pic" sz="quarter" idx="15"/>
          </p:nvPr>
        </p:nvSpPr>
        <p:spPr>
          <a:xfrm>
            <a:off x="8879632" y="8930552"/>
            <a:ext cx="2726935" cy="2350691"/>
          </a:xfrm>
          <a:prstGeom prst="hexagon">
            <a:avLst/>
          </a:prstGeom>
        </p:spPr>
        <p:txBody>
          <a:bodyPr vert="horz" anchor="ctr"/>
          <a:lstStyle>
            <a:lvl1pPr algn="ctr">
              <a:defRPr sz="2400">
                <a:solidFill>
                  <a:schemeClr val="bg1">
                    <a:lumMod val="75000"/>
                  </a:schemeClr>
                </a:solidFill>
              </a:defRPr>
            </a:lvl1pPr>
          </a:lstStyle>
          <a:p>
            <a:endParaRPr lang="en-US"/>
          </a:p>
        </p:txBody>
      </p:sp>
      <p:sp>
        <p:nvSpPr>
          <p:cNvPr id="58" name="Picture Placeholder 2"/>
          <p:cNvSpPr>
            <a:spLocks noGrp="1"/>
          </p:cNvSpPr>
          <p:nvPr>
            <p:ph type="pic" sz="quarter" idx="16"/>
          </p:nvPr>
        </p:nvSpPr>
        <p:spPr>
          <a:xfrm>
            <a:off x="16409114" y="8930552"/>
            <a:ext cx="2726935" cy="2350691"/>
          </a:xfrm>
          <a:prstGeom prst="hexagon">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31353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5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40" name="Picture Placeholder 2"/>
          <p:cNvSpPr>
            <a:spLocks noGrp="1"/>
          </p:cNvSpPr>
          <p:nvPr>
            <p:ph type="pic" sz="quarter" idx="11"/>
          </p:nvPr>
        </p:nvSpPr>
        <p:spPr>
          <a:xfrm>
            <a:off x="16429582" y="3118030"/>
            <a:ext cx="4833162" cy="8674699"/>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1" name="Picture Placeholder 2"/>
          <p:cNvSpPr>
            <a:spLocks noGrp="1"/>
          </p:cNvSpPr>
          <p:nvPr>
            <p:ph type="pic" sz="quarter" idx="12"/>
          </p:nvPr>
        </p:nvSpPr>
        <p:spPr>
          <a:xfrm>
            <a:off x="3917852" y="3118030"/>
            <a:ext cx="12315222" cy="306803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3" name="Picture Placeholder 2"/>
          <p:cNvSpPr>
            <a:spLocks noGrp="1"/>
          </p:cNvSpPr>
          <p:nvPr>
            <p:ph type="pic" sz="quarter" idx="13"/>
          </p:nvPr>
        </p:nvSpPr>
        <p:spPr>
          <a:xfrm>
            <a:off x="3917852" y="6425952"/>
            <a:ext cx="3912481" cy="384379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5" name="Picture Placeholder 2"/>
          <p:cNvSpPr>
            <a:spLocks noGrp="1"/>
          </p:cNvSpPr>
          <p:nvPr>
            <p:ph type="pic" sz="quarter" idx="14"/>
          </p:nvPr>
        </p:nvSpPr>
        <p:spPr>
          <a:xfrm>
            <a:off x="12342454" y="6425952"/>
            <a:ext cx="3912481" cy="384379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6" name="Picture Placeholder 2"/>
          <p:cNvSpPr>
            <a:spLocks noGrp="1"/>
          </p:cNvSpPr>
          <p:nvPr>
            <p:ph type="pic" sz="quarter" idx="15"/>
          </p:nvPr>
        </p:nvSpPr>
        <p:spPr>
          <a:xfrm>
            <a:off x="8039056" y="6425952"/>
            <a:ext cx="4136593" cy="735722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7" name="Picture Placeholder 2"/>
          <p:cNvSpPr>
            <a:spLocks noGrp="1"/>
          </p:cNvSpPr>
          <p:nvPr>
            <p:ph type="pic" sz="quarter" idx="16"/>
          </p:nvPr>
        </p:nvSpPr>
        <p:spPr>
          <a:xfrm>
            <a:off x="12342454" y="10458401"/>
            <a:ext cx="3912481" cy="3324774"/>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29100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51">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41" name="Picture Placeholder 2"/>
          <p:cNvSpPr>
            <a:spLocks noGrp="1"/>
          </p:cNvSpPr>
          <p:nvPr>
            <p:ph type="pic" sz="quarter" idx="12"/>
          </p:nvPr>
        </p:nvSpPr>
        <p:spPr>
          <a:xfrm>
            <a:off x="-32884" y="2765084"/>
            <a:ext cx="12362262" cy="306803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2" name="Picture Placeholder 2"/>
          <p:cNvSpPr>
            <a:spLocks noGrp="1"/>
          </p:cNvSpPr>
          <p:nvPr>
            <p:ph type="pic" sz="quarter" idx="13"/>
          </p:nvPr>
        </p:nvSpPr>
        <p:spPr>
          <a:xfrm>
            <a:off x="12539638" y="2765084"/>
            <a:ext cx="7501640" cy="9718613"/>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4" name="Picture Placeholder 2"/>
          <p:cNvSpPr>
            <a:spLocks noGrp="1"/>
          </p:cNvSpPr>
          <p:nvPr>
            <p:ph type="pic" sz="quarter" idx="14"/>
          </p:nvPr>
        </p:nvSpPr>
        <p:spPr>
          <a:xfrm>
            <a:off x="-32884" y="5993904"/>
            <a:ext cx="12362262" cy="306803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8" name="Picture Placeholder 2"/>
          <p:cNvSpPr>
            <a:spLocks noGrp="1"/>
          </p:cNvSpPr>
          <p:nvPr>
            <p:ph type="pic" sz="quarter" idx="15"/>
          </p:nvPr>
        </p:nvSpPr>
        <p:spPr>
          <a:xfrm>
            <a:off x="-32884" y="9234264"/>
            <a:ext cx="5383878" cy="3267884"/>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9" name="Picture Placeholder 2"/>
          <p:cNvSpPr>
            <a:spLocks noGrp="1"/>
          </p:cNvSpPr>
          <p:nvPr>
            <p:ph type="pic" sz="quarter" idx="16"/>
          </p:nvPr>
        </p:nvSpPr>
        <p:spPr>
          <a:xfrm>
            <a:off x="5567264" y="9234264"/>
            <a:ext cx="3265282" cy="3267884"/>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50" name="Picture Placeholder 2"/>
          <p:cNvSpPr>
            <a:spLocks noGrp="1"/>
          </p:cNvSpPr>
          <p:nvPr>
            <p:ph type="pic" sz="quarter" idx="17"/>
          </p:nvPr>
        </p:nvSpPr>
        <p:spPr>
          <a:xfrm>
            <a:off x="9064096" y="9234264"/>
            <a:ext cx="3265282" cy="3267884"/>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359469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sp>
        <p:nvSpPr>
          <p:cNvPr id="3" name="Picture Placeholder 2"/>
          <p:cNvSpPr>
            <a:spLocks noGrp="1"/>
          </p:cNvSpPr>
          <p:nvPr>
            <p:ph type="pic" sz="quarter" idx="10"/>
          </p:nvPr>
        </p:nvSpPr>
        <p:spPr>
          <a:xfrm>
            <a:off x="0" y="0"/>
            <a:ext cx="24383999" cy="680204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899434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52">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42" name="Picture Placeholder 2"/>
          <p:cNvSpPr>
            <a:spLocks noGrp="1"/>
          </p:cNvSpPr>
          <p:nvPr>
            <p:ph type="pic" sz="quarter" idx="13"/>
          </p:nvPr>
        </p:nvSpPr>
        <p:spPr>
          <a:xfrm>
            <a:off x="3092380" y="2798763"/>
            <a:ext cx="5352807" cy="658589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7" name="Picture Placeholder 2"/>
          <p:cNvSpPr>
            <a:spLocks noGrp="1"/>
          </p:cNvSpPr>
          <p:nvPr>
            <p:ph type="pic" sz="quarter" idx="14"/>
          </p:nvPr>
        </p:nvSpPr>
        <p:spPr>
          <a:xfrm>
            <a:off x="9527704" y="2798763"/>
            <a:ext cx="5352807" cy="658589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15"/>
          </p:nvPr>
        </p:nvSpPr>
        <p:spPr>
          <a:xfrm>
            <a:off x="15936416" y="2798763"/>
            <a:ext cx="5352807" cy="6585895"/>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803933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53">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42" name="Picture Placeholder 2"/>
          <p:cNvSpPr>
            <a:spLocks noGrp="1"/>
          </p:cNvSpPr>
          <p:nvPr>
            <p:ph type="pic" sz="quarter" idx="13"/>
          </p:nvPr>
        </p:nvSpPr>
        <p:spPr>
          <a:xfrm>
            <a:off x="1840023" y="3084513"/>
            <a:ext cx="6340365" cy="4810608"/>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4" name="Picture Placeholder 2"/>
          <p:cNvSpPr>
            <a:spLocks noGrp="1"/>
          </p:cNvSpPr>
          <p:nvPr>
            <p:ph type="pic" sz="quarter" idx="14"/>
          </p:nvPr>
        </p:nvSpPr>
        <p:spPr>
          <a:xfrm>
            <a:off x="9095656" y="3084513"/>
            <a:ext cx="6340365" cy="4810608"/>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5" name="Picture Placeholder 2"/>
          <p:cNvSpPr>
            <a:spLocks noGrp="1"/>
          </p:cNvSpPr>
          <p:nvPr>
            <p:ph type="pic" sz="quarter" idx="15"/>
          </p:nvPr>
        </p:nvSpPr>
        <p:spPr>
          <a:xfrm>
            <a:off x="16344944" y="3084513"/>
            <a:ext cx="6340365" cy="4810608"/>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121520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53">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42" name="Picture Placeholder 2"/>
          <p:cNvSpPr>
            <a:spLocks noGrp="1"/>
          </p:cNvSpPr>
          <p:nvPr>
            <p:ph type="pic" sz="quarter" idx="13"/>
          </p:nvPr>
        </p:nvSpPr>
        <p:spPr>
          <a:xfrm>
            <a:off x="2128221" y="3303177"/>
            <a:ext cx="5763968" cy="43732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4" name="Picture Placeholder 2"/>
          <p:cNvSpPr>
            <a:spLocks noGrp="1"/>
          </p:cNvSpPr>
          <p:nvPr>
            <p:ph type="pic" sz="quarter" idx="14"/>
          </p:nvPr>
        </p:nvSpPr>
        <p:spPr>
          <a:xfrm>
            <a:off x="9383854" y="3303177"/>
            <a:ext cx="5763968" cy="43732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5" name="Picture Placeholder 2"/>
          <p:cNvSpPr>
            <a:spLocks noGrp="1"/>
          </p:cNvSpPr>
          <p:nvPr>
            <p:ph type="pic" sz="quarter" idx="15"/>
          </p:nvPr>
        </p:nvSpPr>
        <p:spPr>
          <a:xfrm>
            <a:off x="16633142" y="3303177"/>
            <a:ext cx="5763968" cy="437328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959461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2_53">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7" name="Picture Placeholder 2"/>
          <p:cNvSpPr>
            <a:spLocks noGrp="1"/>
          </p:cNvSpPr>
          <p:nvPr>
            <p:ph type="pic" sz="quarter" idx="11"/>
          </p:nvPr>
        </p:nvSpPr>
        <p:spPr>
          <a:xfrm>
            <a:off x="2956423" y="4509198"/>
            <a:ext cx="4554218" cy="455421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12"/>
          </p:nvPr>
        </p:nvSpPr>
        <p:spPr>
          <a:xfrm>
            <a:off x="7607008" y="4509198"/>
            <a:ext cx="4554218" cy="455421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39" name="Picture Placeholder 2"/>
          <p:cNvSpPr>
            <a:spLocks noGrp="1"/>
          </p:cNvSpPr>
          <p:nvPr>
            <p:ph type="pic" sz="quarter" idx="13"/>
          </p:nvPr>
        </p:nvSpPr>
        <p:spPr>
          <a:xfrm>
            <a:off x="12262560" y="4509198"/>
            <a:ext cx="4554218" cy="455421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0" name="Picture Placeholder 2"/>
          <p:cNvSpPr>
            <a:spLocks noGrp="1"/>
          </p:cNvSpPr>
          <p:nvPr>
            <p:ph type="pic" sz="quarter" idx="14"/>
          </p:nvPr>
        </p:nvSpPr>
        <p:spPr>
          <a:xfrm>
            <a:off x="16919560" y="4509198"/>
            <a:ext cx="4554218" cy="4554214"/>
          </a:xfrm>
          <a:prstGeom prst="ellipse">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876920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57">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7" name="Picture Placeholder 2"/>
          <p:cNvSpPr>
            <a:spLocks noGrp="1"/>
          </p:cNvSpPr>
          <p:nvPr>
            <p:ph type="pic" sz="quarter" idx="11"/>
          </p:nvPr>
        </p:nvSpPr>
        <p:spPr>
          <a:xfrm>
            <a:off x="1880794" y="2952524"/>
            <a:ext cx="3763816" cy="376381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36" name="Picture Placeholder 2"/>
          <p:cNvSpPr>
            <a:spLocks noGrp="1"/>
          </p:cNvSpPr>
          <p:nvPr>
            <p:ph type="pic" sz="quarter" idx="12"/>
          </p:nvPr>
        </p:nvSpPr>
        <p:spPr>
          <a:xfrm>
            <a:off x="7439472" y="2952524"/>
            <a:ext cx="3763816" cy="376381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1" name="Picture Placeholder 2"/>
          <p:cNvSpPr>
            <a:spLocks noGrp="1"/>
          </p:cNvSpPr>
          <p:nvPr>
            <p:ph type="pic" sz="quarter" idx="13"/>
          </p:nvPr>
        </p:nvSpPr>
        <p:spPr>
          <a:xfrm>
            <a:off x="13007608" y="2952524"/>
            <a:ext cx="3763816" cy="3763814"/>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42" name="Picture Placeholder 2"/>
          <p:cNvSpPr>
            <a:spLocks noGrp="1"/>
          </p:cNvSpPr>
          <p:nvPr>
            <p:ph type="pic" sz="quarter" idx="14"/>
          </p:nvPr>
        </p:nvSpPr>
        <p:spPr>
          <a:xfrm>
            <a:off x="18553672" y="2952524"/>
            <a:ext cx="3763816" cy="3763814"/>
          </a:xfrm>
          <a:prstGeom prst="ellipse">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63296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58">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8" name="Picture Placeholder 2"/>
          <p:cNvSpPr>
            <a:spLocks noGrp="1"/>
          </p:cNvSpPr>
          <p:nvPr>
            <p:ph type="pic" sz="quarter" idx="13"/>
          </p:nvPr>
        </p:nvSpPr>
        <p:spPr>
          <a:xfrm>
            <a:off x="1967208" y="3525161"/>
            <a:ext cx="4368583" cy="7746063"/>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9" name="Picture Placeholder 2"/>
          <p:cNvSpPr>
            <a:spLocks noGrp="1"/>
          </p:cNvSpPr>
          <p:nvPr>
            <p:ph type="pic" sz="quarter" idx="14"/>
          </p:nvPr>
        </p:nvSpPr>
        <p:spPr>
          <a:xfrm>
            <a:off x="7295456" y="3525161"/>
            <a:ext cx="4368583" cy="7746063"/>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0" name="Picture Placeholder 2"/>
          <p:cNvSpPr>
            <a:spLocks noGrp="1"/>
          </p:cNvSpPr>
          <p:nvPr>
            <p:ph type="pic" sz="quarter" idx="15"/>
          </p:nvPr>
        </p:nvSpPr>
        <p:spPr>
          <a:xfrm>
            <a:off x="12624048" y="3525161"/>
            <a:ext cx="4368583" cy="7746063"/>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3" name="Picture Placeholder 2"/>
          <p:cNvSpPr>
            <a:spLocks noGrp="1"/>
          </p:cNvSpPr>
          <p:nvPr>
            <p:ph type="pic" sz="quarter" idx="16"/>
          </p:nvPr>
        </p:nvSpPr>
        <p:spPr>
          <a:xfrm>
            <a:off x="17952296" y="3525161"/>
            <a:ext cx="4368583" cy="7746063"/>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69860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59">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8" name="Picture Placeholder 2"/>
          <p:cNvSpPr>
            <a:spLocks noGrp="1"/>
          </p:cNvSpPr>
          <p:nvPr>
            <p:ph type="pic" sz="quarter" idx="13"/>
          </p:nvPr>
        </p:nvSpPr>
        <p:spPr>
          <a:xfrm>
            <a:off x="0" y="-8223"/>
            <a:ext cx="11119800" cy="13732251"/>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603249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6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8" name="Picture Placeholder 2"/>
          <p:cNvSpPr>
            <a:spLocks noGrp="1"/>
          </p:cNvSpPr>
          <p:nvPr>
            <p:ph type="pic" sz="quarter" idx="13"/>
          </p:nvPr>
        </p:nvSpPr>
        <p:spPr>
          <a:xfrm>
            <a:off x="12345331" y="699426"/>
            <a:ext cx="10064105" cy="1238250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506473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61">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8" name="Picture Placeholder 2"/>
          <p:cNvSpPr>
            <a:spLocks noGrp="1"/>
          </p:cNvSpPr>
          <p:nvPr>
            <p:ph type="pic" sz="quarter" idx="13"/>
          </p:nvPr>
        </p:nvSpPr>
        <p:spPr>
          <a:xfrm flipH="1">
            <a:off x="8412190" y="-1"/>
            <a:ext cx="28392409" cy="13733563"/>
          </a:xfrm>
          <a:prstGeom prst="parallelogram">
            <a:avLst>
              <a:gd name="adj" fmla="val 62419"/>
            </a:avLst>
          </a:prstGeom>
        </p:spPr>
        <p:txBody>
          <a:bodyPr vert="horz" anchor="ctr"/>
          <a:lstStyle>
            <a:lvl1pPr algn="ctr">
              <a:defRPr sz="2400">
                <a:solidFill>
                  <a:schemeClr val="bg1">
                    <a:lumMod val="75000"/>
                  </a:schemeClr>
                </a:solidFill>
              </a:defRPr>
            </a:lvl1pPr>
          </a:lstStyle>
          <a:p>
            <a:endParaRPr lang="en-US"/>
          </a:p>
        </p:txBody>
      </p:sp>
      <p:grpSp>
        <p:nvGrpSpPr>
          <p:cNvPr id="21" name="Group 2361"/>
          <p:cNvGrpSpPr/>
          <p:nvPr userDrawn="1"/>
        </p:nvGrpSpPr>
        <p:grpSpPr>
          <a:xfrm>
            <a:off x="8365151" y="0"/>
            <a:ext cx="7206427" cy="13715860"/>
            <a:chOff x="0" y="0"/>
            <a:chExt cx="7206425" cy="13715858"/>
          </a:xfrm>
        </p:grpSpPr>
        <p:sp>
          <p:nvSpPr>
            <p:cNvPr id="22" name="Shape 2359"/>
            <p:cNvSpPr/>
            <p:nvPr/>
          </p:nvSpPr>
          <p:spPr>
            <a:xfrm>
              <a:off x="0" y="0"/>
              <a:ext cx="7206426" cy="9302575"/>
            </a:xfrm>
            <a:custGeom>
              <a:avLst/>
              <a:gdLst/>
              <a:ahLst/>
              <a:cxnLst>
                <a:cxn ang="0">
                  <a:pos x="wd2" y="hd2"/>
                </a:cxn>
                <a:cxn ang="5400000">
                  <a:pos x="wd2" y="hd2"/>
                </a:cxn>
                <a:cxn ang="10800000">
                  <a:pos x="wd2" y="hd2"/>
                </a:cxn>
                <a:cxn ang="16200000">
                  <a:pos x="wd2" y="hd2"/>
                </a:cxn>
              </a:cxnLst>
              <a:rect l="0" t="0" r="r" b="b"/>
              <a:pathLst>
                <a:path w="21600" h="21600" extrusionOk="0">
                  <a:moveTo>
                    <a:pt x="17580" y="11723"/>
                  </a:moveTo>
                  <a:lnTo>
                    <a:pt x="8039" y="0"/>
                  </a:lnTo>
                  <a:lnTo>
                    <a:pt x="0" y="0"/>
                  </a:lnTo>
                  <a:lnTo>
                    <a:pt x="13561" y="16661"/>
                  </a:lnTo>
                  <a:lnTo>
                    <a:pt x="17580" y="21600"/>
                  </a:lnTo>
                  <a:lnTo>
                    <a:pt x="21600" y="16661"/>
                  </a:lnTo>
                  <a:cubicBezTo>
                    <a:pt x="21600" y="16661"/>
                    <a:pt x="17580" y="11723"/>
                    <a:pt x="17580" y="11723"/>
                  </a:cubicBezTo>
                  <a:close/>
                </a:path>
              </a:pathLst>
            </a:custGeom>
            <a:solidFill>
              <a:srgbClr val="C3C7CC"/>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3" name="Shape 2360"/>
            <p:cNvSpPr/>
            <p:nvPr/>
          </p:nvSpPr>
          <p:spPr>
            <a:xfrm>
              <a:off x="406774" y="7175496"/>
              <a:ext cx="5464825" cy="6540364"/>
            </a:xfrm>
            <a:custGeom>
              <a:avLst/>
              <a:gdLst/>
              <a:ahLst/>
              <a:cxnLst>
                <a:cxn ang="0">
                  <a:pos x="wd2" y="hd2"/>
                </a:cxn>
                <a:cxn ang="5400000">
                  <a:pos x="wd2" y="hd2"/>
                </a:cxn>
                <a:cxn ang="10800000">
                  <a:pos x="wd2" y="hd2"/>
                </a:cxn>
                <a:cxn ang="16200000">
                  <a:pos x="wd2" y="hd2"/>
                </a:cxn>
              </a:cxnLst>
              <a:rect l="0" t="0" r="r" b="b"/>
              <a:pathLst>
                <a:path w="21600" h="21600" extrusionOk="0">
                  <a:moveTo>
                    <a:pt x="16299" y="0"/>
                  </a:moveTo>
                  <a:lnTo>
                    <a:pt x="0" y="21600"/>
                  </a:lnTo>
                  <a:lnTo>
                    <a:pt x="10601" y="21600"/>
                  </a:lnTo>
                  <a:lnTo>
                    <a:pt x="21600" y="7024"/>
                  </a:lnTo>
                  <a:cubicBezTo>
                    <a:pt x="21600" y="7024"/>
                    <a:pt x="16299" y="0"/>
                    <a:pt x="16299" y="0"/>
                  </a:cubicBezTo>
                  <a:close/>
                </a:path>
              </a:pathLst>
            </a:custGeom>
            <a:solidFill>
              <a:srgbClr val="E6E7EA"/>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404489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iterate>
                                    <p:tmAbs val="0"/>
                                  </p:iterate>
                                  <p:childTnLst>
                                    <p:set>
                                      <p:cBhvr>
                                        <p:cTn id="6" fill="hold"/>
                                        <p:tgtEl>
                                          <p:spTgt spid="21"/>
                                        </p:tgtEl>
                                        <p:attrNameLst>
                                          <p:attrName>style.visibility</p:attrName>
                                        </p:attrNameLst>
                                      </p:cBhvr>
                                      <p:to>
                                        <p:strVal val="visible"/>
                                      </p:to>
                                    </p:set>
                                    <p:anim calcmode="lin" valueType="num">
                                      <p:cBhvr>
                                        <p:cTn id="7" dur="700" fill="hold"/>
                                        <p:tgtEl>
                                          <p:spTgt spid="21"/>
                                        </p:tgtEl>
                                        <p:attrNameLst>
                                          <p:attrName>ppt_w</p:attrName>
                                        </p:attrNameLst>
                                      </p:cBhvr>
                                      <p:tavLst>
                                        <p:tav tm="0">
                                          <p:val>
                                            <p:fltVal val="0"/>
                                          </p:val>
                                        </p:tav>
                                        <p:tav tm="100000">
                                          <p:val>
                                            <p:strVal val="#ppt_w"/>
                                          </p:val>
                                        </p:tav>
                                      </p:tavLst>
                                    </p:anim>
                                    <p:anim calcmode="lin" valueType="num">
                                      <p:cBhvr>
                                        <p:cTn id="8" dur="7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advAuto="0"/>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62">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8" name="Picture Placeholder 2"/>
          <p:cNvSpPr>
            <a:spLocks noGrp="1"/>
          </p:cNvSpPr>
          <p:nvPr>
            <p:ph type="pic" sz="quarter" idx="13"/>
          </p:nvPr>
        </p:nvSpPr>
        <p:spPr>
          <a:xfrm>
            <a:off x="-7950200" y="-1"/>
            <a:ext cx="24696326" cy="13733563"/>
          </a:xfrm>
          <a:prstGeom prst="parallelogram">
            <a:avLst>
              <a:gd name="adj" fmla="val 51507"/>
            </a:avLst>
          </a:prstGeom>
        </p:spPr>
        <p:txBody>
          <a:bodyPr vert="horz" anchor="ctr"/>
          <a:lstStyle>
            <a:lvl1pPr algn="ctr">
              <a:defRPr sz="2400">
                <a:solidFill>
                  <a:schemeClr val="bg1">
                    <a:lumMod val="75000"/>
                  </a:schemeClr>
                </a:solidFill>
              </a:defRPr>
            </a:lvl1pPr>
          </a:lstStyle>
          <a:p>
            <a:endParaRPr lang="en-US"/>
          </a:p>
        </p:txBody>
      </p:sp>
      <p:sp>
        <p:nvSpPr>
          <p:cNvPr id="27" name="Picture Placeholder 2"/>
          <p:cNvSpPr>
            <a:spLocks noGrp="1"/>
          </p:cNvSpPr>
          <p:nvPr>
            <p:ph type="pic" sz="quarter" idx="14"/>
          </p:nvPr>
        </p:nvSpPr>
        <p:spPr>
          <a:xfrm>
            <a:off x="675779" y="788725"/>
            <a:ext cx="6765164" cy="12935303"/>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028086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sp>
        <p:nvSpPr>
          <p:cNvPr id="3" name="Picture Placeholder 2"/>
          <p:cNvSpPr>
            <a:spLocks noGrp="1"/>
          </p:cNvSpPr>
          <p:nvPr>
            <p:ph type="pic" sz="quarter" idx="10"/>
          </p:nvPr>
        </p:nvSpPr>
        <p:spPr>
          <a:xfrm>
            <a:off x="7505116" y="-1"/>
            <a:ext cx="5768857" cy="1148145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7" name="Picture Placeholder 2"/>
          <p:cNvSpPr>
            <a:spLocks noGrp="1"/>
          </p:cNvSpPr>
          <p:nvPr>
            <p:ph type="pic" sz="quarter" idx="11"/>
          </p:nvPr>
        </p:nvSpPr>
        <p:spPr>
          <a:xfrm>
            <a:off x="14856296" y="8994167"/>
            <a:ext cx="2489393" cy="2487283"/>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836080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62">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22" name="Picture Placeholder 2"/>
          <p:cNvSpPr>
            <a:spLocks noGrp="1"/>
          </p:cNvSpPr>
          <p:nvPr>
            <p:ph type="pic" sz="quarter" idx="14"/>
          </p:nvPr>
        </p:nvSpPr>
        <p:spPr>
          <a:xfrm flipH="1">
            <a:off x="6971050" y="3427252"/>
            <a:ext cx="12970562" cy="10306311"/>
          </a:xfrm>
          <a:prstGeom prst="triangle">
            <a:avLst/>
          </a:prstGeom>
        </p:spPr>
        <p:txBody>
          <a:bodyPr vert="horz" anchor="ctr"/>
          <a:lstStyle>
            <a:lvl1pPr algn="ctr">
              <a:defRPr sz="2400">
                <a:solidFill>
                  <a:schemeClr val="bg1">
                    <a:lumMod val="75000"/>
                  </a:schemeClr>
                </a:solidFill>
              </a:defRPr>
            </a:lvl1pPr>
          </a:lstStyle>
          <a:p>
            <a:endParaRPr lang="en-US"/>
          </a:p>
        </p:txBody>
      </p:sp>
      <p:sp>
        <p:nvSpPr>
          <p:cNvPr id="23" name="Picture Placeholder 2"/>
          <p:cNvSpPr>
            <a:spLocks noGrp="1"/>
          </p:cNvSpPr>
          <p:nvPr>
            <p:ph type="pic" sz="quarter" idx="15"/>
          </p:nvPr>
        </p:nvSpPr>
        <p:spPr>
          <a:xfrm flipH="1">
            <a:off x="2116476" y="9840004"/>
            <a:ext cx="4900070" cy="3893559"/>
          </a:xfrm>
          <a:prstGeom prst="triangle">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48046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64">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8" name="Picture Placeholder 2"/>
          <p:cNvSpPr>
            <a:spLocks noGrp="1"/>
          </p:cNvSpPr>
          <p:nvPr>
            <p:ph type="pic" sz="quarter" idx="13"/>
          </p:nvPr>
        </p:nvSpPr>
        <p:spPr>
          <a:xfrm>
            <a:off x="1876310" y="3170590"/>
            <a:ext cx="4984503" cy="3960287"/>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3" name="Picture Placeholder 2"/>
          <p:cNvSpPr>
            <a:spLocks noGrp="1"/>
          </p:cNvSpPr>
          <p:nvPr>
            <p:ph type="pic" sz="quarter" idx="14"/>
          </p:nvPr>
        </p:nvSpPr>
        <p:spPr>
          <a:xfrm>
            <a:off x="17577877" y="7404002"/>
            <a:ext cx="4984503" cy="3960287"/>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4" name="Picture Placeholder 2"/>
          <p:cNvSpPr>
            <a:spLocks noGrp="1"/>
          </p:cNvSpPr>
          <p:nvPr>
            <p:ph type="pic" sz="quarter" idx="15"/>
          </p:nvPr>
        </p:nvSpPr>
        <p:spPr>
          <a:xfrm>
            <a:off x="7133420" y="3170590"/>
            <a:ext cx="10165892" cy="8193699"/>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406217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64">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24" name="Picture Placeholder 2"/>
          <p:cNvSpPr>
            <a:spLocks noGrp="1"/>
          </p:cNvSpPr>
          <p:nvPr>
            <p:ph type="pic" sz="quarter" idx="15"/>
          </p:nvPr>
        </p:nvSpPr>
        <p:spPr>
          <a:xfrm>
            <a:off x="14500674" y="2867071"/>
            <a:ext cx="8123176" cy="7618209"/>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8" name="Picture Placeholder 2"/>
          <p:cNvSpPr>
            <a:spLocks noGrp="1"/>
          </p:cNvSpPr>
          <p:nvPr>
            <p:ph type="pic" sz="quarter" idx="16"/>
          </p:nvPr>
        </p:nvSpPr>
        <p:spPr>
          <a:xfrm>
            <a:off x="10244114" y="2867071"/>
            <a:ext cx="4238413" cy="7618209"/>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1" name="Picture Placeholder 2"/>
          <p:cNvSpPr>
            <a:spLocks noGrp="1"/>
          </p:cNvSpPr>
          <p:nvPr>
            <p:ph type="pic" sz="quarter" idx="17"/>
          </p:nvPr>
        </p:nvSpPr>
        <p:spPr>
          <a:xfrm>
            <a:off x="5987553" y="2867071"/>
            <a:ext cx="4238413" cy="7618209"/>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2" name="Picture Placeholder 2"/>
          <p:cNvSpPr>
            <a:spLocks noGrp="1"/>
          </p:cNvSpPr>
          <p:nvPr>
            <p:ph type="pic" sz="quarter" idx="18"/>
          </p:nvPr>
        </p:nvSpPr>
        <p:spPr>
          <a:xfrm>
            <a:off x="1730682" y="2867071"/>
            <a:ext cx="4238413" cy="7618209"/>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84044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66">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4" name="Title 3"/>
          <p:cNvSpPr>
            <a:spLocks noGrp="1"/>
          </p:cNvSpPr>
          <p:nvPr>
            <p:ph type="title"/>
          </p:nvPr>
        </p:nvSpPr>
        <p:spPr>
          <a:xfrm>
            <a:off x="1219200" y="549275"/>
            <a:ext cx="21945600" cy="1214557"/>
          </a:xfrm>
          <a:prstGeom prst="rect">
            <a:avLst/>
          </a:prstGeom>
        </p:spPr>
        <p:txBody>
          <a:bodyPr vert="horz"/>
          <a:lstStyle/>
          <a:p>
            <a:r>
              <a:rPr lang="en-US"/>
              <a:t>Click to edit Master title style</a:t>
            </a:r>
          </a:p>
        </p:txBody>
      </p:sp>
      <p:sp>
        <p:nvSpPr>
          <p:cNvPr id="32" name="Picture Placeholder 2"/>
          <p:cNvSpPr>
            <a:spLocks noGrp="1"/>
          </p:cNvSpPr>
          <p:nvPr>
            <p:ph type="pic" sz="quarter" idx="18"/>
          </p:nvPr>
        </p:nvSpPr>
        <p:spPr>
          <a:xfrm>
            <a:off x="5454811" y="2693656"/>
            <a:ext cx="3282158"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7" name="Picture Placeholder 2"/>
          <p:cNvSpPr>
            <a:spLocks noGrp="1"/>
          </p:cNvSpPr>
          <p:nvPr>
            <p:ph type="pic" sz="quarter" idx="19"/>
          </p:nvPr>
        </p:nvSpPr>
        <p:spPr>
          <a:xfrm>
            <a:off x="5454811" y="9337962"/>
            <a:ext cx="3282158"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20"/>
          </p:nvPr>
        </p:nvSpPr>
        <p:spPr>
          <a:xfrm>
            <a:off x="2161896" y="6020582"/>
            <a:ext cx="3282158"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9" name="Picture Placeholder 2"/>
          <p:cNvSpPr>
            <a:spLocks noGrp="1"/>
          </p:cNvSpPr>
          <p:nvPr>
            <p:ph type="pic" sz="quarter" idx="21"/>
          </p:nvPr>
        </p:nvSpPr>
        <p:spPr>
          <a:xfrm>
            <a:off x="8751758" y="6020582"/>
            <a:ext cx="3325511"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0" name="Picture Placeholder 2"/>
          <p:cNvSpPr>
            <a:spLocks noGrp="1"/>
          </p:cNvSpPr>
          <p:nvPr>
            <p:ph type="pic" sz="quarter" idx="22"/>
          </p:nvPr>
        </p:nvSpPr>
        <p:spPr>
          <a:xfrm>
            <a:off x="15400885" y="6020582"/>
            <a:ext cx="3292765"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1" name="Picture Placeholder 2"/>
          <p:cNvSpPr>
            <a:spLocks noGrp="1"/>
          </p:cNvSpPr>
          <p:nvPr>
            <p:ph type="pic" sz="quarter" idx="23"/>
          </p:nvPr>
        </p:nvSpPr>
        <p:spPr>
          <a:xfrm>
            <a:off x="12077269" y="2693656"/>
            <a:ext cx="3319894"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2" name="Picture Placeholder 2"/>
          <p:cNvSpPr>
            <a:spLocks noGrp="1"/>
          </p:cNvSpPr>
          <p:nvPr>
            <p:ph type="pic" sz="quarter" idx="24"/>
          </p:nvPr>
        </p:nvSpPr>
        <p:spPr>
          <a:xfrm>
            <a:off x="12077269" y="9337962"/>
            <a:ext cx="3319894" cy="331738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3" name="Picture Placeholder 2"/>
          <p:cNvSpPr>
            <a:spLocks noGrp="1"/>
          </p:cNvSpPr>
          <p:nvPr>
            <p:ph type="pic" sz="quarter" idx="25"/>
          </p:nvPr>
        </p:nvSpPr>
        <p:spPr>
          <a:xfrm>
            <a:off x="18706557" y="2693656"/>
            <a:ext cx="3282158" cy="331738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098016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67">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8" name="Picture Placeholder 2"/>
          <p:cNvSpPr>
            <a:spLocks noGrp="1"/>
          </p:cNvSpPr>
          <p:nvPr>
            <p:ph type="pic" sz="quarter" idx="20"/>
          </p:nvPr>
        </p:nvSpPr>
        <p:spPr>
          <a:xfrm>
            <a:off x="2893" y="-3148"/>
            <a:ext cx="4058965" cy="40690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55" name="Picture Placeholder 2"/>
          <p:cNvSpPr>
            <a:spLocks noGrp="1"/>
          </p:cNvSpPr>
          <p:nvPr>
            <p:ph type="pic" sz="quarter" idx="21"/>
          </p:nvPr>
        </p:nvSpPr>
        <p:spPr>
          <a:xfrm>
            <a:off x="8133894" y="-3148"/>
            <a:ext cx="4058965" cy="40690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56" name="Picture Placeholder 2"/>
          <p:cNvSpPr>
            <a:spLocks noGrp="1"/>
          </p:cNvSpPr>
          <p:nvPr>
            <p:ph type="pic" sz="quarter" idx="22"/>
          </p:nvPr>
        </p:nvSpPr>
        <p:spPr>
          <a:xfrm>
            <a:off x="16263359" y="-3148"/>
            <a:ext cx="4058965" cy="40690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57" name="Picture Placeholder 2"/>
          <p:cNvSpPr>
            <a:spLocks noGrp="1"/>
          </p:cNvSpPr>
          <p:nvPr>
            <p:ph type="pic" sz="quarter" idx="23"/>
          </p:nvPr>
        </p:nvSpPr>
        <p:spPr>
          <a:xfrm>
            <a:off x="2893" y="8154144"/>
            <a:ext cx="4058965" cy="40690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58" name="Picture Placeholder 2"/>
          <p:cNvSpPr>
            <a:spLocks noGrp="1"/>
          </p:cNvSpPr>
          <p:nvPr>
            <p:ph type="pic" sz="quarter" idx="24"/>
          </p:nvPr>
        </p:nvSpPr>
        <p:spPr>
          <a:xfrm>
            <a:off x="8133894" y="8154144"/>
            <a:ext cx="4058965" cy="40690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59" name="Picture Placeholder 2"/>
          <p:cNvSpPr>
            <a:spLocks noGrp="1"/>
          </p:cNvSpPr>
          <p:nvPr>
            <p:ph type="pic" sz="quarter" idx="25"/>
          </p:nvPr>
        </p:nvSpPr>
        <p:spPr>
          <a:xfrm>
            <a:off x="16263359" y="8154144"/>
            <a:ext cx="4058965" cy="40690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60" name="Picture Placeholder 2"/>
          <p:cNvSpPr>
            <a:spLocks noGrp="1"/>
          </p:cNvSpPr>
          <p:nvPr>
            <p:ph type="pic" sz="quarter" idx="26"/>
          </p:nvPr>
        </p:nvSpPr>
        <p:spPr>
          <a:xfrm>
            <a:off x="12194625" y="4069227"/>
            <a:ext cx="4058965" cy="4066346"/>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61" name="Picture Placeholder 2"/>
          <p:cNvSpPr>
            <a:spLocks noGrp="1"/>
          </p:cNvSpPr>
          <p:nvPr>
            <p:ph type="pic" sz="quarter" idx="27"/>
          </p:nvPr>
        </p:nvSpPr>
        <p:spPr>
          <a:xfrm>
            <a:off x="20328904" y="4069227"/>
            <a:ext cx="4058965" cy="4066346"/>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62" name="Picture Placeholder 2"/>
          <p:cNvSpPr>
            <a:spLocks noGrp="1"/>
          </p:cNvSpPr>
          <p:nvPr>
            <p:ph type="pic" sz="quarter" idx="28"/>
          </p:nvPr>
        </p:nvSpPr>
        <p:spPr>
          <a:xfrm>
            <a:off x="4067486" y="4069227"/>
            <a:ext cx="4058965" cy="406634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611205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67">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61" name="Picture Placeholder 2"/>
          <p:cNvSpPr>
            <a:spLocks noGrp="1"/>
          </p:cNvSpPr>
          <p:nvPr>
            <p:ph type="pic" sz="quarter" idx="27"/>
          </p:nvPr>
        </p:nvSpPr>
        <p:spPr>
          <a:xfrm>
            <a:off x="1" y="3922376"/>
            <a:ext cx="24384000" cy="5427494"/>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228725"/>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366945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69">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61" name="Picture Placeholder 2"/>
          <p:cNvSpPr>
            <a:spLocks noGrp="1"/>
          </p:cNvSpPr>
          <p:nvPr>
            <p:ph type="pic" sz="quarter" idx="27"/>
          </p:nvPr>
        </p:nvSpPr>
        <p:spPr>
          <a:xfrm>
            <a:off x="8352342" y="3218311"/>
            <a:ext cx="7653916" cy="738745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228725"/>
          </a:xfrm>
          <a:prstGeom prst="rect">
            <a:avLst/>
          </a:prstGeom>
        </p:spPr>
        <p:txBody>
          <a:bodyPr vert="horz"/>
          <a:lstStyle/>
          <a:p>
            <a:r>
              <a:rPr lang="en-US"/>
              <a:t>Click to edit Master title style</a:t>
            </a: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172503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7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61" name="Picture Placeholder 2"/>
          <p:cNvSpPr>
            <a:spLocks noGrp="1"/>
          </p:cNvSpPr>
          <p:nvPr>
            <p:ph type="pic" sz="quarter" idx="27"/>
          </p:nvPr>
        </p:nvSpPr>
        <p:spPr>
          <a:xfrm>
            <a:off x="7249528" y="4032367"/>
            <a:ext cx="9884941" cy="5594909"/>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228725"/>
          </a:xfrm>
          <a:prstGeom prst="rect">
            <a:avLst/>
          </a:prstGeom>
        </p:spPr>
        <p:txBody>
          <a:bodyPr vert="horz"/>
          <a:lstStyle/>
          <a:p>
            <a:r>
              <a:rPr lang="en-US"/>
              <a:t>Click to edit Master title style</a:t>
            </a: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28"/>
          </p:nvPr>
        </p:nvSpPr>
        <p:spPr>
          <a:xfrm>
            <a:off x="1938841" y="9624096"/>
            <a:ext cx="5307790" cy="245982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14448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71">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4" name="Picture Placeholder 2"/>
          <p:cNvSpPr>
            <a:spLocks noGrp="1"/>
          </p:cNvSpPr>
          <p:nvPr>
            <p:ph type="pic" sz="quarter" idx="28"/>
          </p:nvPr>
        </p:nvSpPr>
        <p:spPr>
          <a:xfrm>
            <a:off x="0" y="-54660"/>
            <a:ext cx="24384000" cy="775086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4269695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73">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28"/>
          </p:nvPr>
        </p:nvSpPr>
        <p:spPr>
          <a:xfrm>
            <a:off x="0" y="-54660"/>
            <a:ext cx="24384000" cy="1377066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5" name="Picture Placeholder 2"/>
          <p:cNvSpPr>
            <a:spLocks noGrp="1"/>
          </p:cNvSpPr>
          <p:nvPr>
            <p:ph type="pic" sz="quarter" idx="29"/>
          </p:nvPr>
        </p:nvSpPr>
        <p:spPr>
          <a:xfrm>
            <a:off x="16920190" y="1329680"/>
            <a:ext cx="6982402" cy="1238632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4250507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Page Number">
    <p:spTree>
      <p:nvGrpSpPr>
        <p:cNvPr id="1" name=""/>
        <p:cNvGrpSpPr/>
        <p:nvPr/>
      </p:nvGrpSpPr>
      <p:grpSpPr>
        <a:xfrm>
          <a:off x="0" y="0"/>
          <a:ext cx="0" cy="0"/>
          <a:chOff x="0" y="0"/>
          <a:chExt cx="0" cy="0"/>
        </a:xfrm>
      </p:grpSpPr>
      <p:sp>
        <p:nvSpPr>
          <p:cNvPr id="38" name="Shape 38"/>
          <p:cNvSpPr/>
          <p:nvPr/>
        </p:nvSpPr>
        <p:spPr>
          <a:xfrm>
            <a:off x="-1" y="0"/>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74">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5" name="Picture Placeholder 2"/>
          <p:cNvSpPr>
            <a:spLocks noGrp="1"/>
          </p:cNvSpPr>
          <p:nvPr>
            <p:ph type="pic" sz="quarter" idx="29"/>
          </p:nvPr>
        </p:nvSpPr>
        <p:spPr>
          <a:xfrm>
            <a:off x="1188731" y="1512780"/>
            <a:ext cx="7121524" cy="12203219"/>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279958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75">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5" name="Picture Placeholder 2"/>
          <p:cNvSpPr>
            <a:spLocks noGrp="1"/>
          </p:cNvSpPr>
          <p:nvPr>
            <p:ph type="pic" sz="quarter" idx="29"/>
          </p:nvPr>
        </p:nvSpPr>
        <p:spPr>
          <a:xfrm>
            <a:off x="1555096" y="3901137"/>
            <a:ext cx="4680929" cy="371855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7" name="Picture Placeholder 2"/>
          <p:cNvSpPr>
            <a:spLocks noGrp="1"/>
          </p:cNvSpPr>
          <p:nvPr>
            <p:ph type="pic" sz="quarter" idx="30"/>
          </p:nvPr>
        </p:nvSpPr>
        <p:spPr>
          <a:xfrm>
            <a:off x="1555096" y="7743620"/>
            <a:ext cx="4680929" cy="371855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31"/>
          </p:nvPr>
        </p:nvSpPr>
        <p:spPr>
          <a:xfrm>
            <a:off x="6385010" y="3901137"/>
            <a:ext cx="4680929" cy="371855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9" name="Picture Placeholder 2"/>
          <p:cNvSpPr>
            <a:spLocks noGrp="1"/>
          </p:cNvSpPr>
          <p:nvPr>
            <p:ph type="pic" sz="quarter" idx="32"/>
          </p:nvPr>
        </p:nvSpPr>
        <p:spPr>
          <a:xfrm>
            <a:off x="6385010" y="7743620"/>
            <a:ext cx="4680929" cy="371855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340451"/>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290615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76">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5" name="Picture Placeholder 2"/>
          <p:cNvSpPr>
            <a:spLocks noGrp="1"/>
          </p:cNvSpPr>
          <p:nvPr>
            <p:ph type="pic" sz="quarter" idx="29"/>
          </p:nvPr>
        </p:nvSpPr>
        <p:spPr>
          <a:xfrm>
            <a:off x="1883359" y="3560487"/>
            <a:ext cx="4432759" cy="350424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340451"/>
          </a:xfrm>
          <a:prstGeom prst="rect">
            <a:avLst/>
          </a:prstGeom>
        </p:spPr>
        <p:txBody>
          <a:bodyPr vert="horz"/>
          <a:lstStyle/>
          <a:p>
            <a:r>
              <a:rPr lang="en-US"/>
              <a:t>Click to edit Master title style</a:t>
            </a:r>
          </a:p>
        </p:txBody>
      </p:sp>
      <p:sp>
        <p:nvSpPr>
          <p:cNvPr id="40" name="Picture Placeholder 2"/>
          <p:cNvSpPr>
            <a:spLocks noGrp="1"/>
          </p:cNvSpPr>
          <p:nvPr>
            <p:ph type="pic" sz="quarter" idx="30"/>
          </p:nvPr>
        </p:nvSpPr>
        <p:spPr>
          <a:xfrm>
            <a:off x="7252404" y="3560487"/>
            <a:ext cx="4432759" cy="350424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1" name="Picture Placeholder 2"/>
          <p:cNvSpPr>
            <a:spLocks noGrp="1"/>
          </p:cNvSpPr>
          <p:nvPr>
            <p:ph type="pic" sz="quarter" idx="31"/>
          </p:nvPr>
        </p:nvSpPr>
        <p:spPr>
          <a:xfrm>
            <a:off x="12609952" y="3560487"/>
            <a:ext cx="4432759" cy="3504242"/>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2" name="Picture Placeholder 2"/>
          <p:cNvSpPr>
            <a:spLocks noGrp="1"/>
          </p:cNvSpPr>
          <p:nvPr>
            <p:ph type="pic" sz="quarter" idx="32"/>
          </p:nvPr>
        </p:nvSpPr>
        <p:spPr>
          <a:xfrm>
            <a:off x="17974166" y="3560487"/>
            <a:ext cx="4432759" cy="3504242"/>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93334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77">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5" name="Picture Placeholder 2"/>
          <p:cNvSpPr>
            <a:spLocks noGrp="1"/>
          </p:cNvSpPr>
          <p:nvPr>
            <p:ph type="pic" sz="quarter" idx="29"/>
          </p:nvPr>
        </p:nvSpPr>
        <p:spPr>
          <a:xfrm>
            <a:off x="4705" y="3199596"/>
            <a:ext cx="8918939" cy="8944373"/>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340451"/>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150972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77">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5" name="Picture Placeholder 2"/>
          <p:cNvSpPr>
            <a:spLocks noGrp="1"/>
          </p:cNvSpPr>
          <p:nvPr>
            <p:ph type="pic" sz="quarter" idx="29"/>
          </p:nvPr>
        </p:nvSpPr>
        <p:spPr>
          <a:xfrm>
            <a:off x="-287057" y="5657593"/>
            <a:ext cx="6800767" cy="6820161"/>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340451"/>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3087087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79">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 name="Title 1"/>
          <p:cNvSpPr>
            <a:spLocks noGrp="1"/>
          </p:cNvSpPr>
          <p:nvPr>
            <p:ph type="title"/>
          </p:nvPr>
        </p:nvSpPr>
        <p:spPr>
          <a:xfrm>
            <a:off x="1219200" y="549275"/>
            <a:ext cx="21945600" cy="1340451"/>
          </a:xfrm>
          <a:prstGeom prst="rect">
            <a:avLst/>
          </a:prstGeom>
        </p:spPr>
        <p:txBody>
          <a:bodyPr vert="horz"/>
          <a:lstStyle/>
          <a:p>
            <a:r>
              <a:rPr lang="en-US"/>
              <a:t>Click to edit Master title style</a:t>
            </a:r>
          </a:p>
        </p:txBody>
      </p:sp>
      <p:sp>
        <p:nvSpPr>
          <p:cNvPr id="33" name="Picture Placeholder 2"/>
          <p:cNvSpPr>
            <a:spLocks noGrp="1"/>
          </p:cNvSpPr>
          <p:nvPr>
            <p:ph type="pic" sz="quarter" idx="29"/>
          </p:nvPr>
        </p:nvSpPr>
        <p:spPr>
          <a:xfrm>
            <a:off x="2102608" y="837132"/>
            <a:ext cx="6765164" cy="13067201"/>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812692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97">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 name="Title 1"/>
          <p:cNvSpPr>
            <a:spLocks noGrp="1"/>
          </p:cNvSpPr>
          <p:nvPr>
            <p:ph type="title"/>
          </p:nvPr>
        </p:nvSpPr>
        <p:spPr>
          <a:xfrm>
            <a:off x="1219200" y="549275"/>
            <a:ext cx="21945600" cy="1340451"/>
          </a:xfrm>
          <a:prstGeom prst="rect">
            <a:avLst/>
          </a:prstGeom>
        </p:spPr>
        <p:txBody>
          <a:bodyPr vert="horz"/>
          <a:lstStyle/>
          <a:p>
            <a:r>
              <a:rPr lang="en-US"/>
              <a:t>Click to edit Master title style</a:t>
            </a:r>
          </a:p>
        </p:txBody>
      </p:sp>
      <p:sp>
        <p:nvSpPr>
          <p:cNvPr id="33" name="Picture Placeholder 2"/>
          <p:cNvSpPr>
            <a:spLocks noGrp="1"/>
          </p:cNvSpPr>
          <p:nvPr>
            <p:ph type="pic" sz="quarter" idx="29"/>
          </p:nvPr>
        </p:nvSpPr>
        <p:spPr>
          <a:xfrm>
            <a:off x="1697273" y="2935018"/>
            <a:ext cx="5776508" cy="1096931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5" name="Picture Placeholder 2"/>
          <p:cNvSpPr>
            <a:spLocks noGrp="1"/>
          </p:cNvSpPr>
          <p:nvPr>
            <p:ph type="pic" sz="quarter" idx="30"/>
          </p:nvPr>
        </p:nvSpPr>
        <p:spPr>
          <a:xfrm>
            <a:off x="17348449" y="3864807"/>
            <a:ext cx="6359173" cy="1003952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727647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98">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 name="Title 1"/>
          <p:cNvSpPr>
            <a:spLocks noGrp="1"/>
          </p:cNvSpPr>
          <p:nvPr>
            <p:ph type="title"/>
          </p:nvPr>
        </p:nvSpPr>
        <p:spPr>
          <a:xfrm>
            <a:off x="1219200" y="549275"/>
            <a:ext cx="21945600" cy="1340451"/>
          </a:xfrm>
          <a:prstGeom prst="rect">
            <a:avLst/>
          </a:prstGeom>
        </p:spPr>
        <p:txBody>
          <a:bodyPr vert="horz"/>
          <a:lstStyle/>
          <a:p>
            <a:r>
              <a:rPr lang="en-US"/>
              <a:t>Click to edit Master title style</a:t>
            </a:r>
          </a:p>
        </p:txBody>
      </p:sp>
      <p:sp>
        <p:nvSpPr>
          <p:cNvPr id="33" name="Picture Placeholder 2"/>
          <p:cNvSpPr>
            <a:spLocks noGrp="1"/>
          </p:cNvSpPr>
          <p:nvPr>
            <p:ph type="pic" sz="quarter" idx="29"/>
          </p:nvPr>
        </p:nvSpPr>
        <p:spPr>
          <a:xfrm rot="2523753">
            <a:off x="12191291" y="5041214"/>
            <a:ext cx="3297383" cy="3297383"/>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30"/>
          </p:nvPr>
        </p:nvSpPr>
        <p:spPr>
          <a:xfrm rot="4047958">
            <a:off x="18291829" y="6200370"/>
            <a:ext cx="3297383" cy="3297383"/>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9" name="Picture Placeholder 2"/>
          <p:cNvSpPr>
            <a:spLocks noGrp="1"/>
          </p:cNvSpPr>
          <p:nvPr>
            <p:ph type="pic" sz="quarter" idx="31"/>
          </p:nvPr>
        </p:nvSpPr>
        <p:spPr>
          <a:xfrm rot="3108501">
            <a:off x="15762852" y="3073350"/>
            <a:ext cx="3297383" cy="3297383"/>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0" name="Picture Placeholder 2"/>
          <p:cNvSpPr>
            <a:spLocks noGrp="1"/>
          </p:cNvSpPr>
          <p:nvPr>
            <p:ph type="pic" sz="quarter" idx="32"/>
          </p:nvPr>
        </p:nvSpPr>
        <p:spPr>
          <a:xfrm rot="2883449">
            <a:off x="14784008" y="7975193"/>
            <a:ext cx="3297383" cy="3297383"/>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379126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09">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5" name="Picture Placeholder 2"/>
          <p:cNvSpPr>
            <a:spLocks noGrp="1"/>
          </p:cNvSpPr>
          <p:nvPr>
            <p:ph type="pic" sz="quarter" idx="30"/>
          </p:nvPr>
        </p:nvSpPr>
        <p:spPr>
          <a:xfrm>
            <a:off x="14112935" y="1002350"/>
            <a:ext cx="7137401" cy="4124723"/>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594272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109">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5" name="Picture Placeholder 2"/>
          <p:cNvSpPr>
            <a:spLocks noGrp="1"/>
          </p:cNvSpPr>
          <p:nvPr>
            <p:ph type="pic" sz="quarter" idx="30"/>
          </p:nvPr>
        </p:nvSpPr>
        <p:spPr>
          <a:xfrm>
            <a:off x="-17519" y="-102517"/>
            <a:ext cx="16170977" cy="13834595"/>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86635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276771" y="751494"/>
            <a:ext cx="7523251" cy="12956709"/>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6" name="Shape 11"/>
          <p:cNvSpPr/>
          <p:nvPr userDrawn="1"/>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grpSp>
        <p:nvGrpSpPr>
          <p:cNvPr id="8" name="Group 16"/>
          <p:cNvGrpSpPr/>
          <p:nvPr userDrawn="1"/>
        </p:nvGrpSpPr>
        <p:grpSpPr>
          <a:xfrm>
            <a:off x="23048160" y="13048105"/>
            <a:ext cx="1044666" cy="474760"/>
            <a:chOff x="0" y="0"/>
            <a:chExt cx="1044665" cy="474758"/>
          </a:xfrm>
        </p:grpSpPr>
        <p:sp>
          <p:nvSpPr>
            <p:cNvPr id="9"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2"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3"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4" name="Group 25"/>
          <p:cNvGrpSpPr/>
          <p:nvPr userDrawn="1"/>
        </p:nvGrpSpPr>
        <p:grpSpPr>
          <a:xfrm>
            <a:off x="705523" y="13019432"/>
            <a:ext cx="991749" cy="571079"/>
            <a:chOff x="0" y="-3807"/>
            <a:chExt cx="991748" cy="571078"/>
          </a:xfrm>
        </p:grpSpPr>
        <p:sp>
          <p:nvSpPr>
            <p:cNvPr id="15"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0"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1"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2"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3" name="Group 28"/>
          <p:cNvGrpSpPr/>
          <p:nvPr userDrawn="1"/>
        </p:nvGrpSpPr>
        <p:grpSpPr>
          <a:xfrm>
            <a:off x="1083554" y="186361"/>
            <a:ext cx="508001" cy="508001"/>
            <a:chOff x="0" y="0"/>
            <a:chExt cx="508000" cy="508000"/>
          </a:xfrm>
        </p:grpSpPr>
        <p:sp>
          <p:nvSpPr>
            <p:cNvPr id="24"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5"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6" name="Group 31"/>
          <p:cNvGrpSpPr/>
          <p:nvPr userDrawn="1"/>
        </p:nvGrpSpPr>
        <p:grpSpPr>
          <a:xfrm>
            <a:off x="270642" y="186361"/>
            <a:ext cx="508001" cy="508001"/>
            <a:chOff x="0" y="0"/>
            <a:chExt cx="508000" cy="508000"/>
          </a:xfrm>
        </p:grpSpPr>
        <p:sp>
          <p:nvSpPr>
            <p:cNvPr id="27"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8"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9" name="Group 34"/>
          <p:cNvGrpSpPr/>
          <p:nvPr userDrawn="1"/>
        </p:nvGrpSpPr>
        <p:grpSpPr>
          <a:xfrm>
            <a:off x="680729" y="186361"/>
            <a:ext cx="508001" cy="508001"/>
            <a:chOff x="0" y="0"/>
            <a:chExt cx="508000" cy="508000"/>
          </a:xfrm>
        </p:grpSpPr>
        <p:sp>
          <p:nvSpPr>
            <p:cNvPr id="30"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2"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3" name="Shape 36"/>
          <p:cNvSpPr>
            <a:spLocks noGrp="1"/>
          </p:cNvSpPr>
          <p:nvPr>
            <p:ph type="sldNum" sz="quarter" idx="4"/>
          </p:nvPr>
        </p:nvSpPr>
        <p:spPr>
          <a:xfrm>
            <a:off x="23531915" y="288693"/>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Tree>
    <p:extLst>
      <p:ext uri="{BB962C8B-B14F-4D97-AF65-F5344CB8AC3E}">
        <p14:creationId xmlns:p14="http://schemas.microsoft.com/office/powerpoint/2010/main" val="1566351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2_109">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5" name="Picture Placeholder 2"/>
          <p:cNvSpPr>
            <a:spLocks noGrp="1"/>
          </p:cNvSpPr>
          <p:nvPr>
            <p:ph type="pic" sz="quarter" idx="30"/>
          </p:nvPr>
        </p:nvSpPr>
        <p:spPr>
          <a:xfrm>
            <a:off x="1524230" y="560538"/>
            <a:ext cx="7178839" cy="1317154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904235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3_109">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6" name="Picture Placeholder 2"/>
          <p:cNvSpPr>
            <a:spLocks noGrp="1"/>
          </p:cNvSpPr>
          <p:nvPr>
            <p:ph type="pic" sz="quarter" idx="11"/>
          </p:nvPr>
        </p:nvSpPr>
        <p:spPr>
          <a:xfrm>
            <a:off x="4203426" y="6236002"/>
            <a:ext cx="2773439" cy="2773439"/>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37" name="Picture Placeholder 2"/>
          <p:cNvSpPr>
            <a:spLocks noGrp="1"/>
          </p:cNvSpPr>
          <p:nvPr>
            <p:ph type="pic" sz="quarter" idx="12"/>
          </p:nvPr>
        </p:nvSpPr>
        <p:spPr>
          <a:xfrm>
            <a:off x="10676785" y="3995935"/>
            <a:ext cx="3265479" cy="3265479"/>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13"/>
          </p:nvPr>
        </p:nvSpPr>
        <p:spPr>
          <a:xfrm>
            <a:off x="17030429" y="2964298"/>
            <a:ext cx="3540960" cy="3540958"/>
          </a:xfrm>
          <a:prstGeom prst="ellipse">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577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4_109">
    <p:spTree>
      <p:nvGrpSpPr>
        <p:cNvPr id="1" name=""/>
        <p:cNvGrpSpPr/>
        <p:nvPr/>
      </p:nvGrpSpPr>
      <p:grpSpPr>
        <a:xfrm>
          <a:off x="0" y="0"/>
          <a:ext cx="0" cy="0"/>
          <a:chOff x="0" y="0"/>
          <a:chExt cx="0" cy="0"/>
        </a:xfrm>
      </p:grpSpPr>
      <p:sp>
        <p:nvSpPr>
          <p:cNvPr id="35" name="Picture Placeholder 2"/>
          <p:cNvSpPr>
            <a:spLocks noGrp="1"/>
          </p:cNvSpPr>
          <p:nvPr>
            <p:ph type="pic" sz="quarter" idx="30"/>
          </p:nvPr>
        </p:nvSpPr>
        <p:spPr>
          <a:xfrm>
            <a:off x="2820058" y="5492494"/>
            <a:ext cx="4391277" cy="3673986"/>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 name="Title 1"/>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
        <p:nvSpPr>
          <p:cNvPr id="96" name="Picture Placeholder 2"/>
          <p:cNvSpPr>
            <a:spLocks noGrp="1"/>
          </p:cNvSpPr>
          <p:nvPr>
            <p:ph type="pic" sz="quarter" idx="31"/>
          </p:nvPr>
        </p:nvSpPr>
        <p:spPr>
          <a:xfrm>
            <a:off x="6719392" y="5094183"/>
            <a:ext cx="10989983" cy="486172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97" name="Picture Placeholder 2"/>
          <p:cNvSpPr>
            <a:spLocks noGrp="1"/>
          </p:cNvSpPr>
          <p:nvPr>
            <p:ph type="pic" sz="quarter" idx="32"/>
          </p:nvPr>
        </p:nvSpPr>
        <p:spPr>
          <a:xfrm>
            <a:off x="17160552" y="5492494"/>
            <a:ext cx="4391277" cy="367398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98008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5_109">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 name="Title 1"/>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
        <p:nvSpPr>
          <p:cNvPr id="96" name="Picture Placeholder 2"/>
          <p:cNvSpPr>
            <a:spLocks noGrp="1"/>
          </p:cNvSpPr>
          <p:nvPr>
            <p:ph type="pic" sz="quarter" idx="31"/>
          </p:nvPr>
        </p:nvSpPr>
        <p:spPr>
          <a:xfrm>
            <a:off x="7757181" y="6363635"/>
            <a:ext cx="8116095" cy="456525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97" name="Picture Placeholder 2"/>
          <p:cNvSpPr>
            <a:spLocks noGrp="1"/>
          </p:cNvSpPr>
          <p:nvPr>
            <p:ph type="pic" sz="quarter" idx="32"/>
          </p:nvPr>
        </p:nvSpPr>
        <p:spPr>
          <a:xfrm>
            <a:off x="15611381" y="10213474"/>
            <a:ext cx="3450830" cy="4598195"/>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9" name="Picture Placeholder 2"/>
          <p:cNvSpPr>
            <a:spLocks noGrp="1"/>
          </p:cNvSpPr>
          <p:nvPr>
            <p:ph type="pic" sz="quarter" idx="33"/>
          </p:nvPr>
        </p:nvSpPr>
        <p:spPr>
          <a:xfrm>
            <a:off x="13898328" y="11082773"/>
            <a:ext cx="1823939" cy="3322638"/>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0" name="Picture Placeholder 2"/>
          <p:cNvSpPr>
            <a:spLocks noGrp="1"/>
          </p:cNvSpPr>
          <p:nvPr>
            <p:ph type="pic" sz="quarter" idx="34"/>
          </p:nvPr>
        </p:nvSpPr>
        <p:spPr>
          <a:xfrm>
            <a:off x="3982357" y="10213474"/>
            <a:ext cx="5971841" cy="3755739"/>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88155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6_109">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96" name="Picture Placeholder 2"/>
          <p:cNvSpPr>
            <a:spLocks noGrp="1"/>
          </p:cNvSpPr>
          <p:nvPr>
            <p:ph type="pic" sz="quarter" idx="31"/>
          </p:nvPr>
        </p:nvSpPr>
        <p:spPr>
          <a:xfrm>
            <a:off x="8336398" y="4113202"/>
            <a:ext cx="7388624" cy="4565255"/>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571352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83">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96" name="Picture Placeholder 2"/>
          <p:cNvSpPr>
            <a:spLocks noGrp="1"/>
          </p:cNvSpPr>
          <p:nvPr>
            <p:ph type="pic" sz="quarter" idx="31"/>
          </p:nvPr>
        </p:nvSpPr>
        <p:spPr>
          <a:xfrm>
            <a:off x="7748242" y="5926866"/>
            <a:ext cx="1933079" cy="1967808"/>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6" name="Picture Placeholder 2"/>
          <p:cNvSpPr>
            <a:spLocks noGrp="1"/>
          </p:cNvSpPr>
          <p:nvPr>
            <p:ph type="pic" sz="quarter" idx="32"/>
          </p:nvPr>
        </p:nvSpPr>
        <p:spPr>
          <a:xfrm>
            <a:off x="9828565" y="5926866"/>
            <a:ext cx="1933079" cy="1967808"/>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7" name="Picture Placeholder 2"/>
          <p:cNvSpPr>
            <a:spLocks noGrp="1"/>
          </p:cNvSpPr>
          <p:nvPr>
            <p:ph type="pic" sz="quarter" idx="33"/>
          </p:nvPr>
        </p:nvSpPr>
        <p:spPr>
          <a:xfrm>
            <a:off x="11916797" y="5926866"/>
            <a:ext cx="1933079" cy="1967808"/>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34"/>
          </p:nvPr>
        </p:nvSpPr>
        <p:spPr>
          <a:xfrm>
            <a:off x="13992200" y="5926866"/>
            <a:ext cx="1933079" cy="1967808"/>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25192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183">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96" name="Picture Placeholder 2"/>
          <p:cNvSpPr>
            <a:spLocks noGrp="1"/>
          </p:cNvSpPr>
          <p:nvPr>
            <p:ph type="pic" sz="quarter" idx="31"/>
          </p:nvPr>
        </p:nvSpPr>
        <p:spPr>
          <a:xfrm>
            <a:off x="7577498" y="4276850"/>
            <a:ext cx="4630342" cy="8207229"/>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04" name="Picture Placeholder 2"/>
          <p:cNvSpPr>
            <a:spLocks noGrp="1"/>
          </p:cNvSpPr>
          <p:nvPr>
            <p:ph type="pic" sz="quarter" idx="32"/>
          </p:nvPr>
        </p:nvSpPr>
        <p:spPr>
          <a:xfrm>
            <a:off x="12207839" y="6410712"/>
            <a:ext cx="3797105" cy="7968357"/>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05662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88">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96" name="Picture Placeholder 2"/>
          <p:cNvSpPr>
            <a:spLocks noGrp="1"/>
          </p:cNvSpPr>
          <p:nvPr>
            <p:ph type="pic" sz="quarter" idx="31"/>
          </p:nvPr>
        </p:nvSpPr>
        <p:spPr>
          <a:xfrm>
            <a:off x="9682782" y="3029471"/>
            <a:ext cx="4567299" cy="263577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4" name="Picture Placeholder 2"/>
          <p:cNvSpPr>
            <a:spLocks noGrp="1"/>
          </p:cNvSpPr>
          <p:nvPr>
            <p:ph type="pic" sz="quarter" idx="32"/>
          </p:nvPr>
        </p:nvSpPr>
        <p:spPr>
          <a:xfrm>
            <a:off x="9849088" y="4249909"/>
            <a:ext cx="1102124" cy="1102124"/>
          </a:xfrm>
          <a:prstGeom prst="ellipse">
            <a:avLst/>
          </a:prstGeom>
        </p:spPr>
        <p:txBody>
          <a:bodyPr vert="horz" anchor="ctr"/>
          <a:lstStyle>
            <a:lvl1pPr algn="ctr">
              <a:defRPr sz="1000">
                <a:solidFill>
                  <a:schemeClr val="bg1">
                    <a:lumMod val="75000"/>
                  </a:schemeClr>
                </a:solidFill>
              </a:defRPr>
            </a:lvl1pPr>
          </a:lstStyle>
          <a:p>
            <a:endParaRPr lang="en-US"/>
          </a:p>
        </p:txBody>
      </p:sp>
    </p:spTree>
    <p:extLst>
      <p:ext uri="{BB962C8B-B14F-4D97-AF65-F5344CB8AC3E}">
        <p14:creationId xmlns:p14="http://schemas.microsoft.com/office/powerpoint/2010/main" val="2340363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2_183">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5" name="Picture Placeholder 2"/>
          <p:cNvSpPr>
            <a:spLocks noGrp="1"/>
          </p:cNvSpPr>
          <p:nvPr>
            <p:ph type="pic" sz="quarter" idx="31"/>
          </p:nvPr>
        </p:nvSpPr>
        <p:spPr>
          <a:xfrm>
            <a:off x="1697273" y="2626246"/>
            <a:ext cx="6701791" cy="9009954"/>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300349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3_183">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5" name="Picture Placeholder 2"/>
          <p:cNvSpPr>
            <a:spLocks noGrp="1"/>
          </p:cNvSpPr>
          <p:nvPr>
            <p:ph type="pic" sz="quarter" idx="31"/>
          </p:nvPr>
        </p:nvSpPr>
        <p:spPr>
          <a:xfrm>
            <a:off x="16885654" y="2394280"/>
            <a:ext cx="5031667" cy="8957214"/>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875692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pSp>
        <p:nvGrpSpPr>
          <p:cNvPr id="8" name="Group 16"/>
          <p:cNvGrpSpPr/>
          <p:nvPr userDrawn="1"/>
        </p:nvGrpSpPr>
        <p:grpSpPr>
          <a:xfrm>
            <a:off x="23048160" y="13048105"/>
            <a:ext cx="1044666" cy="474760"/>
            <a:chOff x="0" y="0"/>
            <a:chExt cx="1044665" cy="474758"/>
          </a:xfrm>
        </p:grpSpPr>
        <p:sp>
          <p:nvSpPr>
            <p:cNvPr id="9"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2"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3"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32"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3" name="Shape 36"/>
          <p:cNvSpPr>
            <a:spLocks noGrp="1"/>
          </p:cNvSpPr>
          <p:nvPr>
            <p:ph type="sldNum" sz="quarter" idx="4"/>
          </p:nvPr>
        </p:nvSpPr>
        <p:spPr>
          <a:xfrm>
            <a:off x="23531915" y="288693"/>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5" name="Picture Placeholder 2"/>
          <p:cNvSpPr>
            <a:spLocks noGrp="1"/>
          </p:cNvSpPr>
          <p:nvPr>
            <p:ph type="pic" sz="quarter" idx="11"/>
          </p:nvPr>
        </p:nvSpPr>
        <p:spPr>
          <a:xfrm>
            <a:off x="3992754" y="2511720"/>
            <a:ext cx="2571194" cy="2569016"/>
          </a:xfrm>
          <a:prstGeom prst="ellipse">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7992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4_183">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5" name="Picture Placeholder 2"/>
          <p:cNvSpPr>
            <a:spLocks noGrp="1"/>
          </p:cNvSpPr>
          <p:nvPr>
            <p:ph type="pic" sz="quarter" idx="31"/>
          </p:nvPr>
        </p:nvSpPr>
        <p:spPr>
          <a:xfrm>
            <a:off x="1499254" y="4081907"/>
            <a:ext cx="3997901" cy="7126324"/>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955734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5_183">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0" y="0"/>
            <a:ext cx="11332705" cy="13724750"/>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368246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10">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7939754" y="8734281"/>
            <a:ext cx="5871195" cy="2924696"/>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32"/>
          </p:nvPr>
        </p:nvSpPr>
        <p:spPr>
          <a:xfrm>
            <a:off x="15887928" y="2105472"/>
            <a:ext cx="5871195" cy="292469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58271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211">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3121323" y="8767456"/>
            <a:ext cx="5871195" cy="2924696"/>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32"/>
          </p:nvPr>
        </p:nvSpPr>
        <p:spPr>
          <a:xfrm>
            <a:off x="15317522" y="2105472"/>
            <a:ext cx="5871195" cy="292469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197602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215">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2470813" y="8767456"/>
            <a:ext cx="5871195" cy="2924696"/>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32"/>
          </p:nvPr>
        </p:nvSpPr>
        <p:spPr>
          <a:xfrm>
            <a:off x="12650523" y="2105472"/>
            <a:ext cx="5871195" cy="2924696"/>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91141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215">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1" y="4571909"/>
            <a:ext cx="24384000" cy="9156329"/>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3490862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2_215">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1" y="-6256"/>
            <a:ext cx="24384000" cy="9156329"/>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157643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220">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12177302" y="-6256"/>
            <a:ext cx="12226459" cy="13732641"/>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Tree>
    <p:extLst>
      <p:ext uri="{BB962C8B-B14F-4D97-AF65-F5344CB8AC3E}">
        <p14:creationId xmlns:p14="http://schemas.microsoft.com/office/powerpoint/2010/main" val="1782086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222">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705524" y="-6255"/>
            <a:ext cx="4918266" cy="9785236"/>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32"/>
          </p:nvPr>
        </p:nvSpPr>
        <p:spPr>
          <a:xfrm>
            <a:off x="6071319" y="-6256"/>
            <a:ext cx="5651419" cy="13025687"/>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972119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
        <p:nvSpPr>
          <p:cNvPr id="3" name="Slide Number Placeholder 2"/>
          <p:cNvSpPr>
            <a:spLocks noGrp="1"/>
          </p:cNvSpPr>
          <p:nvPr>
            <p:ph type="sldNum" sz="quarter" idx="10"/>
          </p:nvPr>
        </p:nvSpPr>
        <p:spPr/>
        <p:txBody>
          <a:bodyPr/>
          <a:lstStyle/>
          <a:p>
            <a:pPr lvl="0"/>
            <a:fld id="{86CB4B4D-7CA3-9044-876B-883B54F8677D}" type="slidenum">
              <a:rPr lang="en-US" smtClean="0"/>
              <a:pPr lvl="0"/>
              <a:t>‹#›</a:t>
            </a:fld>
            <a:endParaRPr lang="en-US"/>
          </a:p>
        </p:txBody>
      </p:sp>
      <p:sp>
        <p:nvSpPr>
          <p:cNvPr id="6" name="Picture Placeholder 2"/>
          <p:cNvSpPr>
            <a:spLocks noGrp="1"/>
          </p:cNvSpPr>
          <p:nvPr>
            <p:ph type="pic" sz="quarter" idx="31"/>
          </p:nvPr>
        </p:nvSpPr>
        <p:spPr>
          <a:xfrm>
            <a:off x="19039343" y="-6255"/>
            <a:ext cx="4918266" cy="9785236"/>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7" name="Picture Placeholder 2"/>
          <p:cNvSpPr>
            <a:spLocks noGrp="1"/>
          </p:cNvSpPr>
          <p:nvPr>
            <p:ph type="pic" sz="quarter" idx="32"/>
          </p:nvPr>
        </p:nvSpPr>
        <p:spPr>
          <a:xfrm>
            <a:off x="12998729" y="-6256"/>
            <a:ext cx="5651419" cy="13025687"/>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432146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pSp>
        <p:nvGrpSpPr>
          <p:cNvPr id="8" name="Group 16"/>
          <p:cNvGrpSpPr/>
          <p:nvPr userDrawn="1"/>
        </p:nvGrpSpPr>
        <p:grpSpPr>
          <a:xfrm>
            <a:off x="23048160" y="13048105"/>
            <a:ext cx="1044666" cy="474760"/>
            <a:chOff x="0" y="0"/>
            <a:chExt cx="1044665" cy="474758"/>
          </a:xfrm>
        </p:grpSpPr>
        <p:sp>
          <p:nvSpPr>
            <p:cNvPr id="9"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2"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3"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4" name="Group 25"/>
          <p:cNvGrpSpPr/>
          <p:nvPr userDrawn="1"/>
        </p:nvGrpSpPr>
        <p:grpSpPr>
          <a:xfrm>
            <a:off x="705523" y="13019432"/>
            <a:ext cx="991749" cy="571079"/>
            <a:chOff x="0" y="-3807"/>
            <a:chExt cx="991748" cy="571078"/>
          </a:xfrm>
        </p:grpSpPr>
        <p:sp>
          <p:nvSpPr>
            <p:cNvPr id="15"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0"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1"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22"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6" name="Picture Placeholder 2"/>
          <p:cNvSpPr>
            <a:spLocks noGrp="1"/>
          </p:cNvSpPr>
          <p:nvPr>
            <p:ph type="pic" sz="quarter" idx="10"/>
          </p:nvPr>
        </p:nvSpPr>
        <p:spPr>
          <a:xfrm>
            <a:off x="0" y="0"/>
            <a:ext cx="24383999" cy="699999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288680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7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2" name="Title 1"/>
          <p:cNvSpPr>
            <a:spLocks noGrp="1"/>
          </p:cNvSpPr>
          <p:nvPr>
            <p:ph type="title"/>
          </p:nvPr>
        </p:nvSpPr>
        <p:spPr>
          <a:xfrm>
            <a:off x="1219200" y="549275"/>
            <a:ext cx="21945600" cy="1228725"/>
          </a:xfrm>
          <a:prstGeom prst="rect">
            <a:avLst/>
          </a:prstGeom>
        </p:spPr>
        <p:txBody>
          <a:bodyPr vert="horz"/>
          <a:lstStyle/>
          <a:p>
            <a:r>
              <a:rPr lang="en-US"/>
              <a:t>Click to edit Master title style</a:t>
            </a: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28"/>
          </p:nvPr>
        </p:nvSpPr>
        <p:spPr>
          <a:xfrm>
            <a:off x="8973796" y="3012253"/>
            <a:ext cx="6339850" cy="10703747"/>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667778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7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2" name="Title 1"/>
          <p:cNvSpPr>
            <a:spLocks noGrp="1"/>
          </p:cNvSpPr>
          <p:nvPr>
            <p:ph type="title"/>
          </p:nvPr>
        </p:nvSpPr>
        <p:spPr>
          <a:xfrm>
            <a:off x="1219200" y="549275"/>
            <a:ext cx="21945600" cy="1228725"/>
          </a:xfrm>
          <a:prstGeom prst="rect">
            <a:avLst/>
          </a:prstGeom>
        </p:spPr>
        <p:txBody>
          <a:bodyPr vert="horz"/>
          <a:lstStyle/>
          <a:p>
            <a:r>
              <a:rPr lang="en-US"/>
              <a:t>Click to edit Master title style</a:t>
            </a: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28"/>
          </p:nvPr>
        </p:nvSpPr>
        <p:spPr>
          <a:xfrm>
            <a:off x="-64787" y="3493326"/>
            <a:ext cx="24448788" cy="5995902"/>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563082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3_7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28"/>
          </p:nvPr>
        </p:nvSpPr>
        <p:spPr>
          <a:xfrm>
            <a:off x="0" y="3440775"/>
            <a:ext cx="12187469" cy="5401904"/>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6" name="Picture Placeholder 2"/>
          <p:cNvSpPr>
            <a:spLocks noGrp="1"/>
          </p:cNvSpPr>
          <p:nvPr>
            <p:ph type="pic" sz="quarter" idx="29"/>
          </p:nvPr>
        </p:nvSpPr>
        <p:spPr>
          <a:xfrm>
            <a:off x="12192000" y="3440775"/>
            <a:ext cx="12187469" cy="5401904"/>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3249251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4_7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28"/>
          </p:nvPr>
        </p:nvSpPr>
        <p:spPr>
          <a:xfrm>
            <a:off x="-28221" y="3215955"/>
            <a:ext cx="8132742" cy="592604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7" name="Picture Placeholder 2"/>
          <p:cNvSpPr>
            <a:spLocks noGrp="1"/>
          </p:cNvSpPr>
          <p:nvPr>
            <p:ph type="pic" sz="quarter" idx="29"/>
          </p:nvPr>
        </p:nvSpPr>
        <p:spPr>
          <a:xfrm>
            <a:off x="8140876" y="3215955"/>
            <a:ext cx="8132742" cy="5926040"/>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38" name="Picture Placeholder 2"/>
          <p:cNvSpPr>
            <a:spLocks noGrp="1"/>
          </p:cNvSpPr>
          <p:nvPr>
            <p:ph type="pic" sz="quarter" idx="30"/>
          </p:nvPr>
        </p:nvSpPr>
        <p:spPr>
          <a:xfrm>
            <a:off x="16306002" y="3215955"/>
            <a:ext cx="8132742" cy="592604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202144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5_7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28"/>
          </p:nvPr>
        </p:nvSpPr>
        <p:spPr>
          <a:xfrm>
            <a:off x="-28221" y="3443621"/>
            <a:ext cx="6128423" cy="444500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0" name="Picture Placeholder 2"/>
          <p:cNvSpPr>
            <a:spLocks noGrp="1"/>
          </p:cNvSpPr>
          <p:nvPr>
            <p:ph type="pic" sz="quarter" idx="29"/>
          </p:nvPr>
        </p:nvSpPr>
        <p:spPr>
          <a:xfrm>
            <a:off x="6127764" y="3443621"/>
            <a:ext cx="6128423" cy="444500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1" name="Picture Placeholder 2"/>
          <p:cNvSpPr>
            <a:spLocks noGrp="1"/>
          </p:cNvSpPr>
          <p:nvPr>
            <p:ph type="pic" sz="quarter" idx="30"/>
          </p:nvPr>
        </p:nvSpPr>
        <p:spPr>
          <a:xfrm>
            <a:off x="12282241" y="3443621"/>
            <a:ext cx="6128423" cy="444500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42" name="Picture Placeholder 2"/>
          <p:cNvSpPr>
            <a:spLocks noGrp="1"/>
          </p:cNvSpPr>
          <p:nvPr>
            <p:ph type="pic" sz="quarter" idx="31"/>
          </p:nvPr>
        </p:nvSpPr>
        <p:spPr>
          <a:xfrm>
            <a:off x="18438226" y="3443621"/>
            <a:ext cx="6128423" cy="4445001"/>
          </a:xfrm>
          <a:prstGeom prst="rect">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228725"/>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207784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6_7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4" name="Picture Placeholder 2"/>
          <p:cNvSpPr>
            <a:spLocks noGrp="1"/>
          </p:cNvSpPr>
          <p:nvPr>
            <p:ph type="pic" sz="quarter" idx="28"/>
          </p:nvPr>
        </p:nvSpPr>
        <p:spPr>
          <a:xfrm>
            <a:off x="1565722" y="3001626"/>
            <a:ext cx="5014622" cy="5014622"/>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37" name="Picture Placeholder 2"/>
          <p:cNvSpPr>
            <a:spLocks noGrp="1"/>
          </p:cNvSpPr>
          <p:nvPr>
            <p:ph type="pic" sz="quarter" idx="30"/>
          </p:nvPr>
        </p:nvSpPr>
        <p:spPr>
          <a:xfrm>
            <a:off x="17764838" y="3001626"/>
            <a:ext cx="5014622" cy="5014622"/>
          </a:xfrm>
          <a:prstGeom prst="ellipse">
            <a:avLst/>
          </a:prstGeom>
        </p:spPr>
        <p:txBody>
          <a:bodyPr vert="horz" anchor="ctr"/>
          <a:lstStyle>
            <a:lvl1pPr algn="ctr">
              <a:defRPr sz="2400">
                <a:solidFill>
                  <a:schemeClr val="bg1">
                    <a:lumMod val="75000"/>
                  </a:schemeClr>
                </a:solidFill>
              </a:defRPr>
            </a:lvl1pPr>
          </a:lstStyle>
          <a:p>
            <a:endParaRPr lang="en-US"/>
          </a:p>
        </p:txBody>
      </p:sp>
      <p:sp>
        <p:nvSpPr>
          <p:cNvPr id="2" name="Title 1"/>
          <p:cNvSpPr>
            <a:spLocks noGrp="1"/>
          </p:cNvSpPr>
          <p:nvPr>
            <p:ph type="title"/>
          </p:nvPr>
        </p:nvSpPr>
        <p:spPr>
          <a:xfrm>
            <a:off x="1219200" y="549275"/>
            <a:ext cx="21945600" cy="1313392"/>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968835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7_70">
    <p:spTree>
      <p:nvGrpSpPr>
        <p:cNvPr id="1" name=""/>
        <p:cNvGrpSpPr/>
        <p:nvPr/>
      </p:nvGrpSpPr>
      <p:grpSpPr>
        <a:xfrm>
          <a:off x="0" y="0"/>
          <a:ext cx="0" cy="0"/>
          <a:chOff x="0" y="0"/>
          <a:chExt cx="0" cy="0"/>
        </a:xfrm>
      </p:grpSpPr>
      <p:sp>
        <p:nvSpPr>
          <p:cNvPr id="33" name="Picture Placeholder 2"/>
          <p:cNvSpPr>
            <a:spLocks noGrp="1"/>
          </p:cNvSpPr>
          <p:nvPr>
            <p:ph type="pic" sz="quarter" idx="28"/>
          </p:nvPr>
        </p:nvSpPr>
        <p:spPr>
          <a:xfrm>
            <a:off x="0" y="-77671"/>
            <a:ext cx="24412961" cy="7404778"/>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3242501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8_7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4" name="Picture Placeholder 2"/>
          <p:cNvSpPr>
            <a:spLocks noGrp="1"/>
          </p:cNvSpPr>
          <p:nvPr>
            <p:ph type="pic" sz="quarter" idx="28"/>
          </p:nvPr>
        </p:nvSpPr>
        <p:spPr>
          <a:xfrm>
            <a:off x="0" y="2963839"/>
            <a:ext cx="24412961" cy="4363267"/>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414956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9_70">
    <p:spTree>
      <p:nvGrpSpPr>
        <p:cNvPr id="1" name=""/>
        <p:cNvGrpSpPr/>
        <p:nvPr/>
      </p:nvGrpSpPr>
      <p:grpSpPr>
        <a:xfrm>
          <a:off x="0" y="0"/>
          <a:ext cx="0" cy="0"/>
          <a:chOff x="0" y="0"/>
          <a:chExt cx="0" cy="0"/>
        </a:xfrm>
      </p:grpSpPr>
      <p:sp>
        <p:nvSpPr>
          <p:cNvPr id="35" name="Picture Placeholder 2"/>
          <p:cNvSpPr>
            <a:spLocks noGrp="1"/>
          </p:cNvSpPr>
          <p:nvPr>
            <p:ph type="pic" sz="quarter" idx="28"/>
          </p:nvPr>
        </p:nvSpPr>
        <p:spPr>
          <a:xfrm>
            <a:off x="0" y="1"/>
            <a:ext cx="24384000" cy="12611146"/>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217738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0_70">
    <p:spTree>
      <p:nvGrpSpPr>
        <p:cNvPr id="1" name=""/>
        <p:cNvGrpSpPr/>
        <p:nvPr/>
      </p:nvGrpSpPr>
      <p:grpSpPr>
        <a:xfrm>
          <a:off x="0" y="0"/>
          <a:ext cx="0" cy="0"/>
          <a:chOff x="0" y="0"/>
          <a:chExt cx="0" cy="0"/>
        </a:xfrm>
      </p:grpSpPr>
      <p:sp>
        <p:nvSpPr>
          <p:cNvPr id="35" name="Picture Placeholder 2"/>
          <p:cNvSpPr>
            <a:spLocks noGrp="1"/>
          </p:cNvSpPr>
          <p:nvPr>
            <p:ph type="pic" sz="quarter" idx="28"/>
          </p:nvPr>
        </p:nvSpPr>
        <p:spPr>
          <a:xfrm>
            <a:off x="9567333" y="5527685"/>
            <a:ext cx="5249334" cy="8188314"/>
          </a:xfrm>
          <a:prstGeom prst="rect">
            <a:avLst/>
          </a:prstGeom>
        </p:spPr>
        <p:txBody>
          <a:bodyPr vert="horz" anchor="ctr"/>
          <a:lstStyle>
            <a:lvl1pPr algn="ctr">
              <a:defRPr sz="2400">
                <a:solidFill>
                  <a:schemeClr val="bg1">
                    <a:lumMod val="75000"/>
                  </a:schemeClr>
                </a:solidFill>
              </a:defRPr>
            </a:lvl1pPr>
          </a:lstStyle>
          <a:p>
            <a:endParaRPr lang="en-US"/>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grpSp>
        <p:nvGrpSpPr>
          <p:cNvPr id="21" name="Group 28"/>
          <p:cNvGrpSpPr/>
          <p:nvPr userDrawn="1"/>
        </p:nvGrpSpPr>
        <p:grpSpPr>
          <a:xfrm>
            <a:off x="1083554" y="186361"/>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4" name="Group 31"/>
          <p:cNvGrpSpPr/>
          <p:nvPr userDrawn="1"/>
        </p:nvGrpSpPr>
        <p:grpSpPr>
          <a:xfrm>
            <a:off x="270642" y="186361"/>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grpSp>
        <p:nvGrpSpPr>
          <p:cNvPr id="27" name="Group 34"/>
          <p:cNvGrpSpPr/>
          <p:nvPr userDrawn="1"/>
        </p:nvGrpSpPr>
        <p:grpSpPr>
          <a:xfrm>
            <a:off x="680729" y="186361"/>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Tree>
    <p:extLst>
      <p:ext uri="{BB962C8B-B14F-4D97-AF65-F5344CB8AC3E}">
        <p14:creationId xmlns:p14="http://schemas.microsoft.com/office/powerpoint/2010/main" val="3926432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slideLayout" Target="../slideLayouts/slideLayout63.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28" Type="http://schemas.openxmlformats.org/officeDocument/2006/relationships/slideLayout" Target="../slideLayouts/slideLayout128.xml"/><Relationship Id="rId144" Type="http://schemas.openxmlformats.org/officeDocument/2006/relationships/theme" Target="../theme/theme1.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134" Type="http://schemas.openxmlformats.org/officeDocument/2006/relationships/slideLayout" Target="../slideLayouts/slideLayout134.xml"/><Relationship Id="rId139" Type="http://schemas.openxmlformats.org/officeDocument/2006/relationships/slideLayout" Target="../slideLayouts/slideLayout13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24" Type="http://schemas.openxmlformats.org/officeDocument/2006/relationships/slideLayout" Target="../slideLayouts/slideLayout124.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40" Type="http://schemas.openxmlformats.org/officeDocument/2006/relationships/slideLayout" Target="../slideLayouts/slideLayout140.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35" Type="http://schemas.openxmlformats.org/officeDocument/2006/relationships/slideLayout" Target="../slideLayouts/slideLayout135.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41" Type="http://schemas.openxmlformats.org/officeDocument/2006/relationships/slideLayout" Target="../slideLayouts/slideLayout14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136" Type="http://schemas.openxmlformats.org/officeDocument/2006/relationships/slideLayout" Target="../slideLayouts/slideLayout136.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6" Type="http://schemas.openxmlformats.org/officeDocument/2006/relationships/slideLayout" Target="../slideLayouts/slideLayout1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slideLayout" Target="../slideLayouts/slideLayout156.xml"/><Relationship Id="rId18" Type="http://schemas.openxmlformats.org/officeDocument/2006/relationships/theme" Target="../theme/theme2.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17" Type="http://schemas.openxmlformats.org/officeDocument/2006/relationships/slideLayout" Target="../slideLayouts/slideLayout160.xml"/><Relationship Id="rId2" Type="http://schemas.openxmlformats.org/officeDocument/2006/relationships/slideLayout" Target="../slideLayouts/slideLayout145.xml"/><Relationship Id="rId16" Type="http://schemas.openxmlformats.org/officeDocument/2006/relationships/slideLayout" Target="../slideLayouts/slideLayout159.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5" Type="http://schemas.openxmlformats.org/officeDocument/2006/relationships/slideLayout" Target="../slideLayouts/slideLayout15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slideLayout" Target="../slideLayouts/slideLayout15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8.xml"/><Relationship Id="rId13" Type="http://schemas.openxmlformats.org/officeDocument/2006/relationships/slideLayout" Target="../slideLayouts/slideLayout173.xml"/><Relationship Id="rId3" Type="http://schemas.openxmlformats.org/officeDocument/2006/relationships/slideLayout" Target="../slideLayouts/slideLayout163.xml"/><Relationship Id="rId7" Type="http://schemas.openxmlformats.org/officeDocument/2006/relationships/slideLayout" Target="../slideLayouts/slideLayout167.xml"/><Relationship Id="rId12" Type="http://schemas.openxmlformats.org/officeDocument/2006/relationships/slideLayout" Target="../slideLayouts/slideLayout172.xml"/><Relationship Id="rId17" Type="http://schemas.openxmlformats.org/officeDocument/2006/relationships/theme" Target="../theme/theme3.xml"/><Relationship Id="rId2" Type="http://schemas.openxmlformats.org/officeDocument/2006/relationships/slideLayout" Target="../slideLayouts/slideLayout162.xml"/><Relationship Id="rId16" Type="http://schemas.openxmlformats.org/officeDocument/2006/relationships/slideLayout" Target="../slideLayouts/slideLayout176.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slideLayout" Target="../slideLayouts/slideLayout171.xml"/><Relationship Id="rId5" Type="http://schemas.openxmlformats.org/officeDocument/2006/relationships/slideLayout" Target="../slideLayouts/slideLayout165.xml"/><Relationship Id="rId15" Type="http://schemas.openxmlformats.org/officeDocument/2006/relationships/slideLayout" Target="../slideLayouts/slideLayout175.xml"/><Relationship Id="rId10" Type="http://schemas.openxmlformats.org/officeDocument/2006/relationships/slideLayout" Target="../slideLayouts/slideLayout170.xml"/><Relationship Id="rId4" Type="http://schemas.openxmlformats.org/officeDocument/2006/relationships/slideLayout" Target="../slideLayouts/slideLayout164.xml"/><Relationship Id="rId9" Type="http://schemas.openxmlformats.org/officeDocument/2006/relationships/slideLayout" Target="../slideLayouts/slideLayout169.xml"/><Relationship Id="rId14" Type="http://schemas.openxmlformats.org/officeDocument/2006/relationships/slideLayout" Target="../slideLayouts/slideLayout1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Shape 11"/>
          <p:cNvSpPr/>
          <p:nvPr userDrawn="1"/>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grpSp>
        <p:nvGrpSpPr>
          <p:cNvPr id="11" name="Group 16"/>
          <p:cNvGrpSpPr/>
          <p:nvPr userDrawn="1"/>
        </p:nvGrpSpPr>
        <p:grpSpPr>
          <a:xfrm>
            <a:off x="23048160" y="13048105"/>
            <a:ext cx="1044666" cy="474760"/>
            <a:chOff x="0" y="0"/>
            <a:chExt cx="1044665" cy="474758"/>
          </a:xfrm>
        </p:grpSpPr>
        <p:sp>
          <p:nvSpPr>
            <p:cNvPr id="12"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3"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4"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sp>
          <p:nvSpPr>
            <p:cNvPr id="15"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a:p>
          </p:txBody>
        </p:sp>
      </p:grpSp>
      <p:sp>
        <p:nvSpPr>
          <p:cNvPr id="34"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5" name="Shape 36"/>
          <p:cNvSpPr>
            <a:spLocks noGrp="1"/>
          </p:cNvSpPr>
          <p:nvPr>
            <p:ph type="sldNum" sz="quarter" idx="4"/>
          </p:nvPr>
        </p:nvSpPr>
        <p:spPr>
          <a:xfrm>
            <a:off x="23531915" y="288693"/>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50"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 id="2147483696" r:id="rId25"/>
    <p:sldLayoutId id="2147483697" r:id="rId26"/>
    <p:sldLayoutId id="2147483698" r:id="rId27"/>
    <p:sldLayoutId id="2147483699" r:id="rId28"/>
    <p:sldLayoutId id="2147483700" r:id="rId29"/>
    <p:sldLayoutId id="2147483701" r:id="rId30"/>
    <p:sldLayoutId id="2147483702" r:id="rId31"/>
    <p:sldLayoutId id="2147483703" r:id="rId32"/>
    <p:sldLayoutId id="2147483704" r:id="rId33"/>
    <p:sldLayoutId id="2147483705" r:id="rId34"/>
    <p:sldLayoutId id="2147483706" r:id="rId35"/>
    <p:sldLayoutId id="2147483707" r:id="rId36"/>
    <p:sldLayoutId id="2147483708" r:id="rId37"/>
    <p:sldLayoutId id="2147483709" r:id="rId38"/>
    <p:sldLayoutId id="2147483710" r:id="rId39"/>
    <p:sldLayoutId id="2147483711" r:id="rId40"/>
    <p:sldLayoutId id="2147483712" r:id="rId41"/>
    <p:sldLayoutId id="2147483713" r:id="rId42"/>
    <p:sldLayoutId id="2147483714" r:id="rId43"/>
    <p:sldLayoutId id="2147483715" r:id="rId44"/>
    <p:sldLayoutId id="2147483716" r:id="rId45"/>
    <p:sldLayoutId id="2147483717" r:id="rId46"/>
    <p:sldLayoutId id="2147483718" r:id="rId47"/>
    <p:sldLayoutId id="2147483719" r:id="rId48"/>
    <p:sldLayoutId id="2147483720" r:id="rId49"/>
    <p:sldLayoutId id="2147483721" r:id="rId50"/>
    <p:sldLayoutId id="2147483722" r:id="rId51"/>
    <p:sldLayoutId id="2147483723" r:id="rId52"/>
    <p:sldLayoutId id="2147483724" r:id="rId53"/>
    <p:sldLayoutId id="2147483725" r:id="rId54"/>
    <p:sldLayoutId id="2147483726" r:id="rId55"/>
    <p:sldLayoutId id="2147483727" r:id="rId56"/>
    <p:sldLayoutId id="2147483728" r:id="rId57"/>
    <p:sldLayoutId id="2147483729" r:id="rId58"/>
    <p:sldLayoutId id="2147483730" r:id="rId59"/>
    <p:sldLayoutId id="2147483731" r:id="rId60"/>
    <p:sldLayoutId id="2147483732" r:id="rId61"/>
    <p:sldLayoutId id="2147483733" r:id="rId62"/>
    <p:sldLayoutId id="2147483734" r:id="rId63"/>
    <p:sldLayoutId id="2147483735" r:id="rId64"/>
    <p:sldLayoutId id="2147483736" r:id="rId65"/>
    <p:sldLayoutId id="2147483737" r:id="rId66"/>
    <p:sldLayoutId id="2147483738" r:id="rId67"/>
    <p:sldLayoutId id="2147483739" r:id="rId68"/>
    <p:sldLayoutId id="2147483740" r:id="rId69"/>
    <p:sldLayoutId id="2147483741" r:id="rId70"/>
    <p:sldLayoutId id="2147483742" r:id="rId71"/>
    <p:sldLayoutId id="2147483743" r:id="rId72"/>
    <p:sldLayoutId id="2147483744" r:id="rId73"/>
    <p:sldLayoutId id="2147483745" r:id="rId74"/>
    <p:sldLayoutId id="2147483746" r:id="rId75"/>
    <p:sldLayoutId id="2147483747" r:id="rId76"/>
    <p:sldLayoutId id="2147483748" r:id="rId77"/>
    <p:sldLayoutId id="2147483749" r:id="rId78"/>
    <p:sldLayoutId id="2147483750" r:id="rId79"/>
    <p:sldLayoutId id="2147483751" r:id="rId80"/>
    <p:sldLayoutId id="2147483752" r:id="rId81"/>
    <p:sldLayoutId id="2147483753" r:id="rId82"/>
    <p:sldLayoutId id="2147483754" r:id="rId83"/>
    <p:sldLayoutId id="2147483755" r:id="rId84"/>
    <p:sldLayoutId id="2147483756" r:id="rId85"/>
    <p:sldLayoutId id="2147483757" r:id="rId86"/>
    <p:sldLayoutId id="2147483758" r:id="rId87"/>
    <p:sldLayoutId id="2147483759" r:id="rId88"/>
    <p:sldLayoutId id="2147483760" r:id="rId89"/>
    <p:sldLayoutId id="2147483761" r:id="rId90"/>
    <p:sldLayoutId id="2147483762" r:id="rId91"/>
    <p:sldLayoutId id="2147483763" r:id="rId92"/>
    <p:sldLayoutId id="2147483764" r:id="rId93"/>
    <p:sldLayoutId id="2147483765" r:id="rId94"/>
    <p:sldLayoutId id="2147483766" r:id="rId95"/>
    <p:sldLayoutId id="2147483767" r:id="rId96"/>
    <p:sldLayoutId id="2147483768" r:id="rId97"/>
    <p:sldLayoutId id="2147483769" r:id="rId98"/>
    <p:sldLayoutId id="2147483770" r:id="rId99"/>
    <p:sldLayoutId id="2147483771" r:id="rId100"/>
    <p:sldLayoutId id="2147483772" r:id="rId101"/>
    <p:sldLayoutId id="2147483773" r:id="rId102"/>
    <p:sldLayoutId id="2147483774" r:id="rId103"/>
    <p:sldLayoutId id="2147483775" r:id="rId104"/>
    <p:sldLayoutId id="2147483776" r:id="rId105"/>
    <p:sldLayoutId id="2147483777" r:id="rId106"/>
    <p:sldLayoutId id="2147483657" r:id="rId107"/>
    <p:sldLayoutId id="2147483662" r:id="rId108"/>
    <p:sldLayoutId id="2147483664" r:id="rId109"/>
    <p:sldLayoutId id="2147483667" r:id="rId110"/>
    <p:sldLayoutId id="2147483668" r:id="rId111"/>
    <p:sldLayoutId id="2147483669" r:id="rId112"/>
    <p:sldLayoutId id="2147483670" r:id="rId113"/>
    <p:sldLayoutId id="2147483672" r:id="rId114"/>
    <p:sldLayoutId id="2147484019" r:id="rId115"/>
    <p:sldLayoutId id="2147484021" r:id="rId116"/>
    <p:sldLayoutId id="2147484028" r:id="rId117"/>
    <p:sldLayoutId id="2147484033" r:id="rId118"/>
    <p:sldLayoutId id="2147484041" r:id="rId119"/>
    <p:sldLayoutId id="2147484057" r:id="rId120"/>
    <p:sldLayoutId id="2147484058" r:id="rId121"/>
    <p:sldLayoutId id="2147484059" r:id="rId122"/>
    <p:sldLayoutId id="2147484060" r:id="rId123"/>
    <p:sldLayoutId id="2147484061" r:id="rId124"/>
    <p:sldLayoutId id="2147484062" r:id="rId125"/>
    <p:sldLayoutId id="2147484063" r:id="rId126"/>
    <p:sldLayoutId id="2147484064" r:id="rId127"/>
    <p:sldLayoutId id="2147484067" r:id="rId128"/>
    <p:sldLayoutId id="2147484069" r:id="rId129"/>
    <p:sldLayoutId id="2147484070" r:id="rId130"/>
    <p:sldLayoutId id="2147484071" r:id="rId131"/>
    <p:sldLayoutId id="2147484072" r:id="rId132"/>
    <p:sldLayoutId id="2147484073" r:id="rId133"/>
    <p:sldLayoutId id="2147484074" r:id="rId134"/>
    <p:sldLayoutId id="2147484076" r:id="rId135"/>
    <p:sldLayoutId id="2147484077" r:id="rId136"/>
    <p:sldLayoutId id="2147484102" r:id="rId137"/>
    <p:sldLayoutId id="2147484103" r:id="rId138"/>
    <p:sldLayoutId id="2147484104" r:id="rId139"/>
    <p:sldLayoutId id="2147484123" r:id="rId140"/>
    <p:sldLayoutId id="2147484125" r:id="rId141"/>
    <p:sldLayoutId id="2147484130" r:id="rId142"/>
    <p:sldLayoutId id="2147484132" r:id="rId14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a:lnSpc>
          <a:spcPct val="90000"/>
        </a:lnSpc>
        <a:defRPr sz="6000">
          <a:latin typeface="Montserrat"/>
          <a:ea typeface="Montserrat"/>
          <a:cs typeface="Montserrat"/>
          <a:sym typeface="Montserrat"/>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p:titleStyle>
    <p:bodyStyle>
      <a:lvl1pPr algn="r">
        <a:lnSpc>
          <a:spcPct val="90000"/>
        </a:lnSpc>
        <a:spcBef>
          <a:spcPts val="1000"/>
        </a:spcBef>
        <a:defRPr sz="1600">
          <a:solidFill>
            <a:srgbClr val="7D8287"/>
          </a:solidFill>
          <a:latin typeface="Montserrat Light"/>
          <a:ea typeface="Montserrat Light"/>
          <a:cs typeface="Montserrat Light"/>
          <a:sym typeface="Montserrat Light"/>
        </a:defRPr>
      </a:lvl1pPr>
      <a:lvl2pPr indent="457200" algn="r">
        <a:lnSpc>
          <a:spcPct val="90000"/>
        </a:lnSpc>
        <a:spcBef>
          <a:spcPts val="1000"/>
        </a:spcBef>
        <a:defRPr sz="1600">
          <a:solidFill>
            <a:srgbClr val="7D8287"/>
          </a:solidFill>
          <a:latin typeface="Montserrat Light"/>
          <a:ea typeface="Montserrat Light"/>
          <a:cs typeface="Montserrat Light"/>
          <a:sym typeface="Montserrat Light"/>
        </a:defRPr>
      </a:lvl2pPr>
      <a:lvl3pPr indent="914400" algn="r">
        <a:lnSpc>
          <a:spcPct val="90000"/>
        </a:lnSpc>
        <a:spcBef>
          <a:spcPts val="1000"/>
        </a:spcBef>
        <a:defRPr sz="1600">
          <a:solidFill>
            <a:srgbClr val="7D8287"/>
          </a:solidFill>
          <a:latin typeface="Montserrat Light"/>
          <a:ea typeface="Montserrat Light"/>
          <a:cs typeface="Montserrat Light"/>
          <a:sym typeface="Montserrat Light"/>
        </a:defRPr>
      </a:lvl3pPr>
      <a:lvl4pPr indent="1371600" algn="r">
        <a:lnSpc>
          <a:spcPct val="90000"/>
        </a:lnSpc>
        <a:spcBef>
          <a:spcPts val="1000"/>
        </a:spcBef>
        <a:defRPr sz="1600">
          <a:solidFill>
            <a:srgbClr val="7D8287"/>
          </a:solidFill>
          <a:latin typeface="Montserrat Light"/>
          <a:ea typeface="Montserrat Light"/>
          <a:cs typeface="Montserrat Light"/>
          <a:sym typeface="Montserrat Light"/>
        </a:defRPr>
      </a:lvl4pPr>
      <a:lvl5pPr indent="1828800" algn="r">
        <a:lnSpc>
          <a:spcPct val="90000"/>
        </a:lnSpc>
        <a:spcBef>
          <a:spcPts val="1000"/>
        </a:spcBef>
        <a:defRPr sz="1600">
          <a:solidFill>
            <a:srgbClr val="7D8287"/>
          </a:solidFill>
          <a:latin typeface="Montserrat Light"/>
          <a:ea typeface="Montserrat Light"/>
          <a:cs typeface="Montserrat Light"/>
          <a:sym typeface="Montserrat Light"/>
        </a:defRPr>
      </a:lvl5pPr>
      <a:lvl6pPr marL="24892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6pPr>
      <a:lvl7pPr marL="29464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7pPr>
      <a:lvl8pPr marL="34036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8pPr>
      <a:lvl9pPr marL="38608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9pPr>
    </p:bodyStyle>
    <p:otherStyle>
      <a:lvl1pPr algn="r">
        <a:defRPr>
          <a:solidFill>
            <a:schemeClr val="tx1"/>
          </a:solidFill>
          <a:latin typeface="+mn-lt"/>
          <a:ea typeface="+mn-ea"/>
          <a:cs typeface="+mn-cs"/>
          <a:sym typeface="Montserrat"/>
        </a:defRPr>
      </a:lvl1pPr>
      <a:lvl2pPr indent="457200" algn="r">
        <a:defRPr>
          <a:solidFill>
            <a:schemeClr val="tx1"/>
          </a:solidFill>
          <a:latin typeface="+mn-lt"/>
          <a:ea typeface="+mn-ea"/>
          <a:cs typeface="+mn-cs"/>
          <a:sym typeface="Montserrat"/>
        </a:defRPr>
      </a:lvl2pPr>
      <a:lvl3pPr indent="914400" algn="r">
        <a:defRPr>
          <a:solidFill>
            <a:schemeClr val="tx1"/>
          </a:solidFill>
          <a:latin typeface="+mn-lt"/>
          <a:ea typeface="+mn-ea"/>
          <a:cs typeface="+mn-cs"/>
          <a:sym typeface="Montserrat"/>
        </a:defRPr>
      </a:lvl3pPr>
      <a:lvl4pPr indent="1371600" algn="r">
        <a:defRPr>
          <a:solidFill>
            <a:schemeClr val="tx1"/>
          </a:solidFill>
          <a:latin typeface="+mn-lt"/>
          <a:ea typeface="+mn-ea"/>
          <a:cs typeface="+mn-cs"/>
          <a:sym typeface="Montserrat"/>
        </a:defRPr>
      </a:lvl4pPr>
      <a:lvl5pPr indent="1828800" algn="r">
        <a:defRPr>
          <a:solidFill>
            <a:schemeClr val="tx1"/>
          </a:solidFill>
          <a:latin typeface="+mn-lt"/>
          <a:ea typeface="+mn-ea"/>
          <a:cs typeface="+mn-cs"/>
          <a:sym typeface="Montserrat"/>
        </a:defRPr>
      </a:lvl5pPr>
      <a:lvl6pPr indent="2286000" algn="r">
        <a:defRPr>
          <a:solidFill>
            <a:schemeClr val="tx1"/>
          </a:solidFill>
          <a:latin typeface="+mn-lt"/>
          <a:ea typeface="+mn-ea"/>
          <a:cs typeface="+mn-cs"/>
          <a:sym typeface="Montserrat"/>
        </a:defRPr>
      </a:lvl6pPr>
      <a:lvl7pPr indent="2743200" algn="r">
        <a:defRPr>
          <a:solidFill>
            <a:schemeClr val="tx1"/>
          </a:solidFill>
          <a:latin typeface="+mn-lt"/>
          <a:ea typeface="+mn-ea"/>
          <a:cs typeface="+mn-cs"/>
          <a:sym typeface="Montserrat"/>
        </a:defRPr>
      </a:lvl7pPr>
      <a:lvl8pPr indent="3200400" algn="r">
        <a:defRPr>
          <a:solidFill>
            <a:schemeClr val="tx1"/>
          </a:solidFill>
          <a:latin typeface="+mn-lt"/>
          <a:ea typeface="+mn-ea"/>
          <a:cs typeface="+mn-cs"/>
          <a:sym typeface="Montserrat"/>
        </a:defRPr>
      </a:lvl8pPr>
      <a:lvl9pPr indent="3657600" algn="r">
        <a:defRPr>
          <a:solidFill>
            <a:schemeClr val="tx1"/>
          </a:solidFill>
          <a:latin typeface="+mn-lt"/>
          <a:ea typeface="+mn-ea"/>
          <a:cs typeface="+mn-cs"/>
          <a:sym typeface="Montserra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Shape 11"/>
          <p:cNvSpPr/>
          <p:nvPr userDrawn="1"/>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a:p>
        </p:txBody>
      </p:sp>
      <p:grpSp>
        <p:nvGrpSpPr>
          <p:cNvPr id="11" name="Group 16"/>
          <p:cNvGrpSpPr/>
          <p:nvPr userDrawn="1"/>
        </p:nvGrpSpPr>
        <p:grpSpPr>
          <a:xfrm>
            <a:off x="23048161" y="13048105"/>
            <a:ext cx="1044667" cy="474760"/>
            <a:chOff x="0" y="0"/>
            <a:chExt cx="1044665" cy="474758"/>
          </a:xfrm>
        </p:grpSpPr>
        <p:sp>
          <p:nvSpPr>
            <p:cNvPr id="12"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3"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4"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sp>
          <p:nvSpPr>
            <p:cNvPr id="15"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a:p>
          </p:txBody>
        </p:sp>
      </p:grpSp>
      <p:sp>
        <p:nvSpPr>
          <p:cNvPr id="34"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a:p>
        </p:txBody>
      </p:sp>
      <p:sp>
        <p:nvSpPr>
          <p:cNvPr id="35" name="Shape 36"/>
          <p:cNvSpPr>
            <a:spLocks noGrp="1"/>
          </p:cNvSpPr>
          <p:nvPr>
            <p:ph type="sldNum" sz="quarter" idx="4"/>
          </p:nvPr>
        </p:nvSpPr>
        <p:spPr>
          <a:xfrm>
            <a:off x="23531917" y="288697"/>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Tree>
    <p:extLst>
      <p:ext uri="{BB962C8B-B14F-4D97-AF65-F5344CB8AC3E}">
        <p14:creationId xmlns:p14="http://schemas.microsoft.com/office/powerpoint/2010/main" val="1318905002"/>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55" r:id="rId16"/>
    <p:sldLayoutId id="2147483958" r:id="rId17"/>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a:lnSpc>
          <a:spcPct val="90000"/>
        </a:lnSpc>
        <a:defRPr sz="6000">
          <a:latin typeface="Montserrat"/>
          <a:ea typeface="Montserrat"/>
          <a:cs typeface="Montserrat"/>
          <a:sym typeface="Montserrat"/>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p:titleStyle>
    <p:bodyStyle>
      <a:lvl1pPr algn="r">
        <a:lnSpc>
          <a:spcPct val="90000"/>
        </a:lnSpc>
        <a:spcBef>
          <a:spcPts val="1000"/>
        </a:spcBef>
        <a:defRPr sz="1600">
          <a:solidFill>
            <a:srgbClr val="7D8287"/>
          </a:solidFill>
          <a:latin typeface="Montserrat Light"/>
          <a:ea typeface="Montserrat Light"/>
          <a:cs typeface="Montserrat Light"/>
          <a:sym typeface="Montserrat Light"/>
        </a:defRPr>
      </a:lvl1pPr>
      <a:lvl2pPr indent="457189" algn="r">
        <a:lnSpc>
          <a:spcPct val="90000"/>
        </a:lnSpc>
        <a:spcBef>
          <a:spcPts val="1000"/>
        </a:spcBef>
        <a:defRPr sz="1600">
          <a:solidFill>
            <a:srgbClr val="7D8287"/>
          </a:solidFill>
          <a:latin typeface="Montserrat Light"/>
          <a:ea typeface="Montserrat Light"/>
          <a:cs typeface="Montserrat Light"/>
          <a:sym typeface="Montserrat Light"/>
        </a:defRPr>
      </a:lvl2pPr>
      <a:lvl3pPr indent="914377" algn="r">
        <a:lnSpc>
          <a:spcPct val="90000"/>
        </a:lnSpc>
        <a:spcBef>
          <a:spcPts val="1000"/>
        </a:spcBef>
        <a:defRPr sz="1600">
          <a:solidFill>
            <a:srgbClr val="7D8287"/>
          </a:solidFill>
          <a:latin typeface="Montserrat Light"/>
          <a:ea typeface="Montserrat Light"/>
          <a:cs typeface="Montserrat Light"/>
          <a:sym typeface="Montserrat Light"/>
        </a:defRPr>
      </a:lvl3pPr>
      <a:lvl4pPr indent="1371566" algn="r">
        <a:lnSpc>
          <a:spcPct val="90000"/>
        </a:lnSpc>
        <a:spcBef>
          <a:spcPts val="1000"/>
        </a:spcBef>
        <a:defRPr sz="1600">
          <a:solidFill>
            <a:srgbClr val="7D8287"/>
          </a:solidFill>
          <a:latin typeface="Montserrat Light"/>
          <a:ea typeface="Montserrat Light"/>
          <a:cs typeface="Montserrat Light"/>
          <a:sym typeface="Montserrat Light"/>
        </a:defRPr>
      </a:lvl4pPr>
      <a:lvl5pPr indent="1828754" algn="r">
        <a:lnSpc>
          <a:spcPct val="90000"/>
        </a:lnSpc>
        <a:spcBef>
          <a:spcPts val="1000"/>
        </a:spcBef>
        <a:defRPr sz="1600">
          <a:solidFill>
            <a:srgbClr val="7D8287"/>
          </a:solidFill>
          <a:latin typeface="Montserrat Light"/>
          <a:ea typeface="Montserrat Light"/>
          <a:cs typeface="Montserrat Light"/>
          <a:sym typeface="Montserrat Light"/>
        </a:defRPr>
      </a:lvl5pPr>
      <a:lvl6pPr marL="2489138" indent="-203195"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6pPr>
      <a:lvl7pPr marL="2946326" indent="-203195"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7pPr>
      <a:lvl8pPr marL="3403515" indent="-203195"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8pPr>
      <a:lvl9pPr marL="3860703" indent="-203195"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9pPr>
    </p:bodyStyle>
    <p:otherStyle>
      <a:lvl1pPr algn="r">
        <a:defRPr>
          <a:solidFill>
            <a:schemeClr val="tx1"/>
          </a:solidFill>
          <a:latin typeface="+mn-lt"/>
          <a:ea typeface="+mn-ea"/>
          <a:cs typeface="+mn-cs"/>
          <a:sym typeface="Montserrat"/>
        </a:defRPr>
      </a:lvl1pPr>
      <a:lvl2pPr indent="457189" algn="r">
        <a:defRPr>
          <a:solidFill>
            <a:schemeClr val="tx1"/>
          </a:solidFill>
          <a:latin typeface="+mn-lt"/>
          <a:ea typeface="+mn-ea"/>
          <a:cs typeface="+mn-cs"/>
          <a:sym typeface="Montserrat"/>
        </a:defRPr>
      </a:lvl2pPr>
      <a:lvl3pPr indent="914377" algn="r">
        <a:defRPr>
          <a:solidFill>
            <a:schemeClr val="tx1"/>
          </a:solidFill>
          <a:latin typeface="+mn-lt"/>
          <a:ea typeface="+mn-ea"/>
          <a:cs typeface="+mn-cs"/>
          <a:sym typeface="Montserrat"/>
        </a:defRPr>
      </a:lvl3pPr>
      <a:lvl4pPr indent="1371566" algn="r">
        <a:defRPr>
          <a:solidFill>
            <a:schemeClr val="tx1"/>
          </a:solidFill>
          <a:latin typeface="+mn-lt"/>
          <a:ea typeface="+mn-ea"/>
          <a:cs typeface="+mn-cs"/>
          <a:sym typeface="Montserrat"/>
        </a:defRPr>
      </a:lvl4pPr>
      <a:lvl5pPr indent="1828754" algn="r">
        <a:defRPr>
          <a:solidFill>
            <a:schemeClr val="tx1"/>
          </a:solidFill>
          <a:latin typeface="+mn-lt"/>
          <a:ea typeface="+mn-ea"/>
          <a:cs typeface="+mn-cs"/>
          <a:sym typeface="Montserrat"/>
        </a:defRPr>
      </a:lvl5pPr>
      <a:lvl6pPr indent="2285943" algn="r">
        <a:defRPr>
          <a:solidFill>
            <a:schemeClr val="tx1"/>
          </a:solidFill>
          <a:latin typeface="+mn-lt"/>
          <a:ea typeface="+mn-ea"/>
          <a:cs typeface="+mn-cs"/>
          <a:sym typeface="Montserrat"/>
        </a:defRPr>
      </a:lvl6pPr>
      <a:lvl7pPr indent="2743131" algn="r">
        <a:defRPr>
          <a:solidFill>
            <a:schemeClr val="tx1"/>
          </a:solidFill>
          <a:latin typeface="+mn-lt"/>
          <a:ea typeface="+mn-ea"/>
          <a:cs typeface="+mn-cs"/>
          <a:sym typeface="Montserrat"/>
        </a:defRPr>
      </a:lvl7pPr>
      <a:lvl8pPr indent="3200320" algn="r">
        <a:defRPr>
          <a:solidFill>
            <a:schemeClr val="tx1"/>
          </a:solidFill>
          <a:latin typeface="+mn-lt"/>
          <a:ea typeface="+mn-ea"/>
          <a:cs typeface="+mn-cs"/>
          <a:sym typeface="Montserrat"/>
        </a:defRPr>
      </a:lvl8pPr>
      <a:lvl9pPr indent="3657509" algn="r">
        <a:defRPr>
          <a:solidFill>
            <a:schemeClr val="tx1"/>
          </a:solidFill>
          <a:latin typeface="+mn-lt"/>
          <a:ea typeface="+mn-ea"/>
          <a:cs typeface="+mn-cs"/>
          <a:sym typeface="Montserra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Shape 11"/>
          <p:cNvSpPr/>
          <p:nvPr userDrawn="1"/>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grpSp>
        <p:nvGrpSpPr>
          <p:cNvPr id="1027" name="Group 16"/>
          <p:cNvGrpSpPr>
            <a:grpSpLocks/>
          </p:cNvGrpSpPr>
          <p:nvPr userDrawn="1"/>
        </p:nvGrpSpPr>
        <p:grpSpPr bwMode="auto">
          <a:xfrm>
            <a:off x="23048913" y="13047663"/>
            <a:ext cx="1044575" cy="474662"/>
            <a:chOff x="0" y="0"/>
            <a:chExt cx="1044665" cy="474758"/>
          </a:xfrm>
        </p:grpSpPr>
        <p:sp>
          <p:nvSpPr>
            <p:cNvPr id="1048"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1049"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1050"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1051"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grpSp>
        <p:nvGrpSpPr>
          <p:cNvPr id="1028" name="Group 25"/>
          <p:cNvGrpSpPr>
            <a:grpSpLocks/>
          </p:cNvGrpSpPr>
          <p:nvPr userDrawn="1"/>
        </p:nvGrpSpPr>
        <p:grpSpPr bwMode="auto">
          <a:xfrm>
            <a:off x="704850" y="13019088"/>
            <a:ext cx="992188" cy="571500"/>
            <a:chOff x="0" y="-3807"/>
            <a:chExt cx="991748" cy="571078"/>
          </a:xfrm>
        </p:grpSpPr>
        <p:sp>
          <p:nvSpPr>
            <p:cNvPr id="17" name="Shape 17"/>
            <p:cNvSpPr/>
            <p:nvPr/>
          </p:nvSpPr>
          <p:spPr>
            <a:xfrm>
              <a:off x="0" y="129445"/>
              <a:ext cx="179308" cy="223672"/>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8" name="Shape 18"/>
            <p:cNvSpPr/>
            <p:nvPr/>
          </p:nvSpPr>
          <p:spPr>
            <a:xfrm>
              <a:off x="818787" y="129445"/>
              <a:ext cx="172961" cy="230017"/>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9" name="Shape 19"/>
            <p:cNvSpPr/>
            <p:nvPr/>
          </p:nvSpPr>
          <p:spPr>
            <a:xfrm>
              <a:off x="560139" y="129445"/>
              <a:ext cx="328466" cy="437826"/>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Shape 20"/>
            <p:cNvSpPr/>
            <p:nvPr/>
          </p:nvSpPr>
          <p:spPr>
            <a:xfrm>
              <a:off x="695017" y="-3807"/>
              <a:ext cx="63472" cy="161805"/>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1" name="Shape 21"/>
            <p:cNvSpPr/>
            <p:nvPr/>
          </p:nvSpPr>
          <p:spPr>
            <a:xfrm>
              <a:off x="431609" y="129445"/>
              <a:ext cx="185656"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2" name="Shape 22"/>
            <p:cNvSpPr/>
            <p:nvPr/>
          </p:nvSpPr>
          <p:spPr>
            <a:xfrm>
              <a:off x="201524" y="129445"/>
              <a:ext cx="187242"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3" name="Shape 23"/>
            <p:cNvSpPr/>
            <p:nvPr/>
          </p:nvSpPr>
          <p:spPr>
            <a:xfrm>
              <a:off x="0" y="29505"/>
              <a:ext cx="163440" cy="666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4" name="Shape 24"/>
            <p:cNvSpPr/>
            <p:nvPr/>
          </p:nvSpPr>
          <p:spPr>
            <a:xfrm>
              <a:off x="0" y="391188"/>
              <a:ext cx="537924" cy="571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029" name="Group 28"/>
          <p:cNvGrpSpPr>
            <a:grpSpLocks/>
          </p:cNvGrpSpPr>
          <p:nvPr userDrawn="1"/>
        </p:nvGrpSpPr>
        <p:grpSpPr bwMode="auto">
          <a:xfrm>
            <a:off x="1084263" y="185738"/>
            <a:ext cx="508000" cy="508000"/>
            <a:chOff x="0" y="0"/>
            <a:chExt cx="508000" cy="508000"/>
          </a:xfrm>
        </p:grpSpPr>
        <p:sp>
          <p:nvSpPr>
            <p:cNvPr id="26" name="Shape 26"/>
            <p:cNvSpPr/>
            <p:nvPr/>
          </p:nvSpPr>
          <p:spPr>
            <a:xfrm>
              <a:off x="0" y="0"/>
              <a:ext cx="508000" cy="508000"/>
            </a:xfrm>
            <a:prstGeom prst="roundRect">
              <a:avLst>
                <a:gd name="adj" fmla="val 50000"/>
              </a:avLst>
            </a:prstGeom>
            <a:solidFill>
              <a:schemeClr val="accent2"/>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7" name="Shape 27"/>
            <p:cNvSpPr/>
            <p:nvPr/>
          </p:nvSpPr>
          <p:spPr>
            <a:xfrm>
              <a:off x="109537" y="133350"/>
              <a:ext cx="288925" cy="241300"/>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030" name="Group 31"/>
          <p:cNvGrpSpPr>
            <a:grpSpLocks/>
          </p:cNvGrpSpPr>
          <p:nvPr userDrawn="1"/>
        </p:nvGrpSpPr>
        <p:grpSpPr bwMode="auto">
          <a:xfrm>
            <a:off x="269875" y="185738"/>
            <a:ext cx="508000" cy="508000"/>
            <a:chOff x="0" y="0"/>
            <a:chExt cx="508000" cy="508000"/>
          </a:xfrm>
        </p:grpSpPr>
        <p:sp>
          <p:nvSpPr>
            <p:cNvPr id="29" name="Shape 29"/>
            <p:cNvSpPr/>
            <p:nvPr/>
          </p:nvSpPr>
          <p:spPr>
            <a:xfrm>
              <a:off x="0" y="0"/>
              <a:ext cx="508000" cy="508000"/>
            </a:xfrm>
            <a:prstGeom prst="roundRect">
              <a:avLst>
                <a:gd name="adj" fmla="val 50000"/>
              </a:avLst>
            </a:prstGeom>
            <a:solidFill>
              <a:schemeClr val="accent1"/>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0" name="Shape 30"/>
            <p:cNvSpPr/>
            <p:nvPr/>
          </p:nvSpPr>
          <p:spPr>
            <a:xfrm>
              <a:off x="193675" y="133350"/>
              <a:ext cx="120650" cy="241300"/>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031" name="Group 34"/>
          <p:cNvGrpSpPr>
            <a:grpSpLocks/>
          </p:cNvGrpSpPr>
          <p:nvPr userDrawn="1"/>
        </p:nvGrpSpPr>
        <p:grpSpPr bwMode="auto">
          <a:xfrm>
            <a:off x="681038" y="185738"/>
            <a:ext cx="508000" cy="508000"/>
            <a:chOff x="0" y="0"/>
            <a:chExt cx="508000" cy="508000"/>
          </a:xfrm>
        </p:grpSpPr>
        <p:sp>
          <p:nvSpPr>
            <p:cNvPr id="32" name="Shape 32"/>
            <p:cNvSpPr/>
            <p:nvPr/>
          </p:nvSpPr>
          <p:spPr>
            <a:xfrm>
              <a:off x="0" y="0"/>
              <a:ext cx="508000" cy="508000"/>
            </a:xfrm>
            <a:prstGeom prst="roundRect">
              <a:avLst>
                <a:gd name="adj" fmla="val 50000"/>
              </a:avLst>
            </a:prstGeom>
            <a:solidFill>
              <a:schemeClr val="accent3">
                <a:alpha val="80000"/>
              </a:schemeClr>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3" name="Shape 33"/>
            <p:cNvSpPr/>
            <p:nvPr/>
          </p:nvSpPr>
          <p:spPr>
            <a:xfrm>
              <a:off x="130175" y="133350"/>
              <a:ext cx="247650" cy="241300"/>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1032"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noFill/>
            <a:miter lim="400000"/>
            <a:headEnd/>
            <a:tailEnd/>
          </a:ln>
        </p:spPr>
        <p:txBody>
          <a:bodyPr lIns="45719" rIns="45719"/>
          <a:lstStyle/>
          <a:p>
            <a:endParaRPr lang="en-CA"/>
          </a:p>
        </p:txBody>
      </p:sp>
      <p:sp>
        <p:nvSpPr>
          <p:cNvPr id="1033" name="Shape 36"/>
          <p:cNvSpPr>
            <a:spLocks noGrp="1"/>
          </p:cNvSpPr>
          <p:nvPr>
            <p:ph type="sldNum" sz="quarter" idx="4"/>
          </p:nvPr>
        </p:nvSpPr>
        <p:spPr bwMode="auto">
          <a:xfrm>
            <a:off x="23531513" y="288925"/>
            <a:ext cx="679450" cy="406400"/>
          </a:xfrm>
          <a:prstGeom prst="rect">
            <a:avLst/>
          </a:prstGeom>
          <a:noFill/>
          <a:ln w="12700">
            <a:noFill/>
            <a:miter lim="400000"/>
            <a:headEnd/>
            <a:tailEnd/>
          </a:ln>
        </p:spPr>
        <p:txBody>
          <a:bodyPr vert="horz" wrap="square" lIns="0" tIns="0" rIns="0" bIns="0" numCol="1" anchor="t" anchorCtr="0" compatLnSpc="1">
            <a:prstTxWarp prst="textNoShape">
              <a:avLst/>
            </a:prstTxWarp>
            <a:spAutoFit/>
          </a:bodyPr>
          <a:lstStyle>
            <a:lvl1pPr algn="ctr">
              <a:defRPr sz="1800">
                <a:solidFill>
                  <a:srgbClr val="FFFFFF"/>
                </a:solidFill>
                <a:latin typeface="Roboto Regular" pitchFamily="2" charset="0"/>
                <a:cs typeface="Helvetica Light"/>
                <a:sym typeface="Roboto Regular" pitchFamily="2" charset="0"/>
              </a:defRPr>
            </a:lvl1pPr>
          </a:lstStyle>
          <a:p>
            <a:fld id="{E4777449-2E2E-4F0F-AE0A-19A8BAB79233}" type="slidenum">
              <a:rPr lang="en-US"/>
              <a:pPr/>
              <a:t>‹#›</a:t>
            </a:fld>
            <a:endParaRPr lang="en-US"/>
          </a:p>
        </p:txBody>
      </p:sp>
    </p:spTree>
    <p:extLst>
      <p:ext uri="{BB962C8B-B14F-4D97-AF65-F5344CB8AC3E}">
        <p14:creationId xmlns:p14="http://schemas.microsoft.com/office/powerpoint/2010/main" val="183066727"/>
      </p:ext>
    </p:extLst>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 id="2147484147" r:id="rId14"/>
    <p:sldLayoutId id="2147484148" r:id="rId15"/>
    <p:sldLayoutId id="2147484154" r:id="rId16"/>
  </p:sldLayoutIdLst>
  <p:transition spd="med">
    <p:fade/>
  </p:transition>
  <p:txStyles>
    <p:titleStyle>
      <a:lvl1pPr algn="ctr" rtl="0" eaLnBrk="0" fontAlgn="base" hangingPunct="0">
        <a:lnSpc>
          <a:spcPct val="90000"/>
        </a:lnSpc>
        <a:spcBef>
          <a:spcPct val="0"/>
        </a:spcBef>
        <a:spcAft>
          <a:spcPct val="0"/>
        </a:spcAft>
        <a:defRPr sz="6000">
          <a:solidFill>
            <a:schemeClr val="tx2"/>
          </a:solidFill>
          <a:latin typeface="Montserrat"/>
          <a:ea typeface="Montserrat"/>
          <a:cs typeface="Montserrat"/>
          <a:sym typeface="Montserrat"/>
        </a:defRPr>
      </a:lvl1pPr>
      <a:lvl2pPr algn="ctr" rtl="0" eaLnBrk="0" fontAlgn="base" hangingPunct="0">
        <a:lnSpc>
          <a:spcPct val="90000"/>
        </a:lnSpc>
        <a:spcBef>
          <a:spcPct val="0"/>
        </a:spcBef>
        <a:spcAft>
          <a:spcPct val="0"/>
        </a:spcAft>
        <a:defRPr sz="6000">
          <a:solidFill>
            <a:schemeClr val="tx2"/>
          </a:solidFill>
          <a:latin typeface="Montserrat"/>
          <a:ea typeface="Montserrat"/>
          <a:cs typeface="Montserrat"/>
          <a:sym typeface="Montserrat"/>
        </a:defRPr>
      </a:lvl2pPr>
      <a:lvl3pPr algn="ctr" rtl="0" eaLnBrk="0" fontAlgn="base" hangingPunct="0">
        <a:lnSpc>
          <a:spcPct val="90000"/>
        </a:lnSpc>
        <a:spcBef>
          <a:spcPct val="0"/>
        </a:spcBef>
        <a:spcAft>
          <a:spcPct val="0"/>
        </a:spcAft>
        <a:defRPr sz="6000">
          <a:solidFill>
            <a:schemeClr val="tx2"/>
          </a:solidFill>
          <a:latin typeface="Montserrat"/>
          <a:ea typeface="Montserrat"/>
          <a:cs typeface="Montserrat"/>
          <a:sym typeface="Montserrat"/>
        </a:defRPr>
      </a:lvl3pPr>
      <a:lvl4pPr algn="ctr" rtl="0" eaLnBrk="0" fontAlgn="base" hangingPunct="0">
        <a:lnSpc>
          <a:spcPct val="90000"/>
        </a:lnSpc>
        <a:spcBef>
          <a:spcPct val="0"/>
        </a:spcBef>
        <a:spcAft>
          <a:spcPct val="0"/>
        </a:spcAft>
        <a:defRPr sz="6000">
          <a:solidFill>
            <a:schemeClr val="tx2"/>
          </a:solidFill>
          <a:latin typeface="Montserrat"/>
          <a:ea typeface="Montserrat"/>
          <a:cs typeface="Montserrat"/>
          <a:sym typeface="Montserrat"/>
        </a:defRPr>
      </a:lvl4pPr>
      <a:lvl5pPr algn="ctr" rtl="0" eaLnBrk="0" fontAlgn="base" hangingPunct="0">
        <a:lnSpc>
          <a:spcPct val="90000"/>
        </a:lnSpc>
        <a:spcBef>
          <a:spcPct val="0"/>
        </a:spcBef>
        <a:spcAft>
          <a:spcPct val="0"/>
        </a:spcAft>
        <a:defRPr sz="6000">
          <a:solidFill>
            <a:schemeClr val="tx2"/>
          </a:solidFill>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p:titleStyle>
    <p:bodyStyle>
      <a:lvl1pPr algn="r" rtl="0" eaLnBrk="0" fontAlgn="base" hangingPunct="0">
        <a:lnSpc>
          <a:spcPct val="90000"/>
        </a:lnSpc>
        <a:spcBef>
          <a:spcPts val="1000"/>
        </a:spcBef>
        <a:spcAft>
          <a:spcPct val="0"/>
        </a:spcAft>
        <a:defRPr sz="1600">
          <a:solidFill>
            <a:srgbClr val="7D8287"/>
          </a:solidFill>
          <a:latin typeface="Montserrat Light"/>
          <a:ea typeface="Montserrat Light"/>
          <a:cs typeface="Montserrat Light"/>
          <a:sym typeface="Montserrat Light"/>
        </a:defRPr>
      </a:lvl1pPr>
      <a:lvl2pPr indent="457200" algn="r" rtl="0" eaLnBrk="0" fontAlgn="base" hangingPunct="0">
        <a:lnSpc>
          <a:spcPct val="90000"/>
        </a:lnSpc>
        <a:spcBef>
          <a:spcPts val="1000"/>
        </a:spcBef>
        <a:spcAft>
          <a:spcPct val="0"/>
        </a:spcAft>
        <a:defRPr sz="1600">
          <a:solidFill>
            <a:srgbClr val="7D8287"/>
          </a:solidFill>
          <a:latin typeface="Montserrat Light"/>
          <a:ea typeface="Montserrat Light"/>
          <a:cs typeface="Montserrat Light"/>
          <a:sym typeface="Montserrat Light"/>
        </a:defRPr>
      </a:lvl2pPr>
      <a:lvl3pPr indent="914400" algn="r" rtl="0" eaLnBrk="0" fontAlgn="base" hangingPunct="0">
        <a:lnSpc>
          <a:spcPct val="90000"/>
        </a:lnSpc>
        <a:spcBef>
          <a:spcPts val="1000"/>
        </a:spcBef>
        <a:spcAft>
          <a:spcPct val="0"/>
        </a:spcAft>
        <a:defRPr sz="1600">
          <a:solidFill>
            <a:srgbClr val="7D8287"/>
          </a:solidFill>
          <a:latin typeface="Montserrat Light"/>
          <a:ea typeface="Montserrat Light"/>
          <a:cs typeface="Montserrat Light"/>
          <a:sym typeface="Montserrat Light"/>
        </a:defRPr>
      </a:lvl3pPr>
      <a:lvl4pPr indent="1371600" algn="r" rtl="0" eaLnBrk="0" fontAlgn="base" hangingPunct="0">
        <a:lnSpc>
          <a:spcPct val="90000"/>
        </a:lnSpc>
        <a:spcBef>
          <a:spcPts val="1000"/>
        </a:spcBef>
        <a:spcAft>
          <a:spcPct val="0"/>
        </a:spcAft>
        <a:defRPr sz="1600">
          <a:solidFill>
            <a:srgbClr val="7D8287"/>
          </a:solidFill>
          <a:latin typeface="Montserrat Light"/>
          <a:ea typeface="Montserrat Light"/>
          <a:cs typeface="Montserrat Light"/>
          <a:sym typeface="Montserrat Light"/>
        </a:defRPr>
      </a:lvl4pPr>
      <a:lvl5pPr indent="1828800" algn="r" rtl="0" eaLnBrk="0" fontAlgn="base" hangingPunct="0">
        <a:lnSpc>
          <a:spcPct val="90000"/>
        </a:lnSpc>
        <a:spcBef>
          <a:spcPts val="1000"/>
        </a:spcBef>
        <a:spcAft>
          <a:spcPct val="0"/>
        </a:spcAft>
        <a:defRPr sz="1600">
          <a:solidFill>
            <a:srgbClr val="7D8287"/>
          </a:solidFill>
          <a:latin typeface="Montserrat Light"/>
          <a:ea typeface="Montserrat Light"/>
          <a:cs typeface="Montserrat Light"/>
          <a:sym typeface="Montserrat Light"/>
        </a:defRPr>
      </a:lvl5pPr>
      <a:lvl6pPr marL="24892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6pPr>
      <a:lvl7pPr marL="29464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7pPr>
      <a:lvl8pPr marL="34036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8pPr>
      <a:lvl9pPr marL="38608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9pPr>
    </p:bodyStyle>
    <p:otherStyle>
      <a:lvl1pPr algn="r">
        <a:defRPr>
          <a:solidFill>
            <a:schemeClr val="tx1"/>
          </a:solidFill>
          <a:latin typeface="+mn-lt"/>
          <a:ea typeface="+mn-ea"/>
          <a:cs typeface="+mn-cs"/>
          <a:sym typeface="Montserrat"/>
        </a:defRPr>
      </a:lvl1pPr>
      <a:lvl2pPr indent="457200" algn="r">
        <a:defRPr>
          <a:solidFill>
            <a:schemeClr val="tx1"/>
          </a:solidFill>
          <a:latin typeface="+mn-lt"/>
          <a:ea typeface="+mn-ea"/>
          <a:cs typeface="+mn-cs"/>
          <a:sym typeface="Montserrat"/>
        </a:defRPr>
      </a:lvl2pPr>
      <a:lvl3pPr indent="914400" algn="r">
        <a:defRPr>
          <a:solidFill>
            <a:schemeClr val="tx1"/>
          </a:solidFill>
          <a:latin typeface="+mn-lt"/>
          <a:ea typeface="+mn-ea"/>
          <a:cs typeface="+mn-cs"/>
          <a:sym typeface="Montserrat"/>
        </a:defRPr>
      </a:lvl3pPr>
      <a:lvl4pPr indent="1371600" algn="r">
        <a:defRPr>
          <a:solidFill>
            <a:schemeClr val="tx1"/>
          </a:solidFill>
          <a:latin typeface="+mn-lt"/>
          <a:ea typeface="+mn-ea"/>
          <a:cs typeface="+mn-cs"/>
          <a:sym typeface="Montserrat"/>
        </a:defRPr>
      </a:lvl4pPr>
      <a:lvl5pPr indent="1828800" algn="r">
        <a:defRPr>
          <a:solidFill>
            <a:schemeClr val="tx1"/>
          </a:solidFill>
          <a:latin typeface="+mn-lt"/>
          <a:ea typeface="+mn-ea"/>
          <a:cs typeface="+mn-cs"/>
          <a:sym typeface="Montserrat"/>
        </a:defRPr>
      </a:lvl5pPr>
      <a:lvl6pPr indent="2286000" algn="r">
        <a:defRPr>
          <a:solidFill>
            <a:schemeClr val="tx1"/>
          </a:solidFill>
          <a:latin typeface="+mn-lt"/>
          <a:ea typeface="+mn-ea"/>
          <a:cs typeface="+mn-cs"/>
          <a:sym typeface="Montserrat"/>
        </a:defRPr>
      </a:lvl6pPr>
      <a:lvl7pPr indent="2743200" algn="r">
        <a:defRPr>
          <a:solidFill>
            <a:schemeClr val="tx1"/>
          </a:solidFill>
          <a:latin typeface="+mn-lt"/>
          <a:ea typeface="+mn-ea"/>
          <a:cs typeface="+mn-cs"/>
          <a:sym typeface="Montserrat"/>
        </a:defRPr>
      </a:lvl7pPr>
      <a:lvl8pPr indent="3200400" algn="r">
        <a:defRPr>
          <a:solidFill>
            <a:schemeClr val="tx1"/>
          </a:solidFill>
          <a:latin typeface="+mn-lt"/>
          <a:ea typeface="+mn-ea"/>
          <a:cs typeface="+mn-cs"/>
          <a:sym typeface="Montserrat"/>
        </a:defRPr>
      </a:lvl8pPr>
      <a:lvl9pPr indent="3657600" algn="r">
        <a:defRPr>
          <a:solidFill>
            <a:schemeClr val="tx1"/>
          </a:solidFill>
          <a:latin typeface="+mn-lt"/>
          <a:ea typeface="+mn-ea"/>
          <a:cs typeface="+mn-cs"/>
          <a:sym typeface="Montserra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60.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hyperlink" Target="https://www.pexels.com/photo/woman-in-pink-long-sleeve-shirt-drinking-orange-juice-3938988/" TargetMode="Externa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7.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07.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107.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10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134.xml"/><Relationship Id="rId6" Type="http://schemas.openxmlformats.org/officeDocument/2006/relationships/hyperlink" Target="https://pixabay.com/vectors/cannabis-drug-forbidden-hemp-2125586/" TargetMode="External"/><Relationship Id="rId5" Type="http://schemas.openxmlformats.org/officeDocument/2006/relationships/image" Target="../media/image30.png"/><Relationship Id="rId4" Type="http://schemas.openxmlformats.org/officeDocument/2006/relationships/hyperlink" Target="https://www.ohioemployerlawblog.com/2018/05/should-employers-still-test-for.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21.xml"/><Relationship Id="rId1" Type="http://schemas.openxmlformats.org/officeDocument/2006/relationships/video" Target="https://www.youtube.com/embed/dXjP6DCQCaY?start=2&amp;feature=oembe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4.png"/><Relationship Id="rId5" Type="http://schemas.microsoft.com/office/2007/relationships/hdphoto" Target="../media/hdphoto1.wdp"/><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5.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9.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5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hyperlink" Target="https://www.choosehelp.com/topics/teenagers/drug-treatment-for-teenage-girls/?searchterm=teenager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76.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5.xml"/><Relationship Id="rId5" Type="http://schemas.openxmlformats.org/officeDocument/2006/relationships/image" Target="../media/image16.jpe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8" name="Group 678"/>
          <p:cNvGrpSpPr/>
          <p:nvPr/>
        </p:nvGrpSpPr>
        <p:grpSpPr>
          <a:xfrm rot="10800000">
            <a:off x="-1" y="-4"/>
            <a:ext cx="11540359" cy="13716001"/>
            <a:chOff x="0" y="0"/>
            <a:chExt cx="12800779" cy="13715999"/>
          </a:xfrm>
        </p:grpSpPr>
        <p:sp>
          <p:nvSpPr>
            <p:cNvPr id="673" name="Shape 673"/>
            <p:cNvSpPr/>
            <p:nvPr/>
          </p:nvSpPr>
          <p:spPr>
            <a:xfrm flipH="1">
              <a:off x="970175" y="0"/>
              <a:ext cx="11830604" cy="13715999"/>
            </a:xfrm>
            <a:prstGeom prst="rect">
              <a:avLst/>
            </a:prstGeom>
            <a:solidFill>
              <a:schemeClr val="bg2">
                <a:lumMod val="25000"/>
                <a:alpha val="75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a:p>
          </p:txBody>
        </p:sp>
        <p:sp>
          <p:nvSpPr>
            <p:cNvPr id="674" name="Shape 674"/>
            <p:cNvSpPr/>
            <p:nvPr/>
          </p:nvSpPr>
          <p:spPr>
            <a:xfrm flipH="1">
              <a:off x="970176" y="615751"/>
              <a:ext cx="974187" cy="238771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558"/>
                  </a:lnTo>
                  <a:lnTo>
                    <a:pt x="21600" y="21600"/>
                  </a:lnTo>
                  <a:lnTo>
                    <a:pt x="21600" y="0"/>
                  </a:lnTo>
                  <a:close/>
                </a:path>
              </a:pathLst>
            </a:custGeom>
            <a:solidFill>
              <a:srgbClr val="F67C2E"/>
            </a:solidFill>
            <a:ln w="12700" cap="flat">
              <a:noFill/>
              <a:miter lim="400000"/>
            </a:ln>
            <a:effectLst/>
          </p:spPr>
          <p:txBody>
            <a:bodyPr wrap="square" lIns="0" tIns="0" rIns="0" bIns="0" numCol="1" anchor="ctr">
              <a:noAutofit/>
            </a:bodyPr>
            <a:lstStyle/>
            <a:p>
              <a:pPr lvl="0">
                <a:defRPr sz="3200"/>
              </a:pPr>
              <a:endParaRPr sz="3200"/>
            </a:p>
          </p:txBody>
        </p:sp>
        <p:sp>
          <p:nvSpPr>
            <p:cNvPr id="675" name="Shape 675"/>
            <p:cNvSpPr/>
            <p:nvPr/>
          </p:nvSpPr>
          <p:spPr>
            <a:xfrm rot="10800000" flipH="1">
              <a:off x="496" y="10931381"/>
              <a:ext cx="974188" cy="23877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558"/>
                  </a:lnTo>
                  <a:lnTo>
                    <a:pt x="21600" y="21600"/>
                  </a:lnTo>
                  <a:lnTo>
                    <a:pt x="21600" y="0"/>
                  </a:lnTo>
                  <a:close/>
                </a:path>
              </a:pathLst>
            </a:custGeom>
            <a:solidFill>
              <a:schemeClr val="accent6">
                <a:lumMod val="75000"/>
              </a:schemeClr>
            </a:solidFill>
            <a:ln w="12700" cap="flat">
              <a:noFill/>
              <a:miter lim="400000"/>
            </a:ln>
            <a:effectLst/>
          </p:spPr>
          <p:txBody>
            <a:bodyPr wrap="square" lIns="0" tIns="0" rIns="0" bIns="0" numCol="1" anchor="ctr">
              <a:noAutofit/>
            </a:bodyPr>
            <a:lstStyle/>
            <a:p>
              <a:pPr lvl="0">
                <a:defRPr sz="3200"/>
              </a:pPr>
              <a:endParaRPr sz="3200"/>
            </a:p>
          </p:txBody>
        </p:sp>
        <p:sp>
          <p:nvSpPr>
            <p:cNvPr id="676" name="Shape 676"/>
            <p:cNvSpPr/>
            <p:nvPr/>
          </p:nvSpPr>
          <p:spPr>
            <a:xfrm>
              <a:off x="0" y="1566669"/>
              <a:ext cx="974187" cy="23877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558"/>
                  </a:lnTo>
                  <a:lnTo>
                    <a:pt x="21600" y="21600"/>
                  </a:lnTo>
                  <a:lnTo>
                    <a:pt x="21600" y="0"/>
                  </a:lnTo>
                  <a:close/>
                </a:path>
              </a:pathLst>
            </a:custGeom>
            <a:solidFill>
              <a:srgbClr val="191F26">
                <a:alpha val="7000"/>
              </a:srgbClr>
            </a:solidFill>
            <a:ln w="12700" cap="flat">
              <a:noFill/>
              <a:miter lim="400000"/>
            </a:ln>
            <a:effectLst/>
          </p:spPr>
          <p:txBody>
            <a:bodyPr wrap="square" lIns="0" tIns="0" rIns="0" bIns="0" numCol="1" anchor="ctr">
              <a:noAutofit/>
            </a:bodyPr>
            <a:lstStyle/>
            <a:p>
              <a:pPr lvl="0">
                <a:defRPr sz="3200"/>
              </a:pPr>
              <a:endParaRPr sz="3200"/>
            </a:p>
          </p:txBody>
        </p:sp>
        <p:sp>
          <p:nvSpPr>
            <p:cNvPr id="677" name="Shape 677"/>
            <p:cNvSpPr/>
            <p:nvPr/>
          </p:nvSpPr>
          <p:spPr>
            <a:xfrm rot="10800000">
              <a:off x="973021" y="9957162"/>
              <a:ext cx="974187" cy="23877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558"/>
                  </a:lnTo>
                  <a:lnTo>
                    <a:pt x="21600" y="21600"/>
                  </a:lnTo>
                  <a:lnTo>
                    <a:pt x="21600" y="0"/>
                  </a:lnTo>
                  <a:close/>
                </a:path>
              </a:pathLst>
            </a:custGeom>
            <a:solidFill>
              <a:srgbClr val="FFFFFF">
                <a:alpha val="7000"/>
              </a:srgbClr>
            </a:solidFill>
            <a:ln w="12700" cap="flat">
              <a:noFill/>
              <a:miter lim="400000"/>
            </a:ln>
            <a:effectLst/>
          </p:spPr>
          <p:txBody>
            <a:bodyPr wrap="square" lIns="0" tIns="0" rIns="0" bIns="0" numCol="1" anchor="ctr">
              <a:noAutofit/>
            </a:bodyPr>
            <a:lstStyle/>
            <a:p>
              <a:pPr lvl="0">
                <a:defRPr sz="3200"/>
              </a:pPr>
              <a:endParaRPr sz="3200"/>
            </a:p>
          </p:txBody>
        </p:sp>
      </p:grpSp>
      <p:sp>
        <p:nvSpPr>
          <p:cNvPr id="671" name="Shape 671"/>
          <p:cNvSpPr/>
          <p:nvPr/>
        </p:nvSpPr>
        <p:spPr>
          <a:xfrm>
            <a:off x="1371572" y="7767595"/>
            <a:ext cx="8890001" cy="165763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lvl1pPr algn="l">
              <a:lnSpc>
                <a:spcPts val="4000"/>
              </a:lnSpc>
              <a:spcBef>
                <a:spcPts val="600"/>
              </a:spcBef>
              <a:defRPr sz="2800" spc="0">
                <a:solidFill>
                  <a:srgbClr val="53585F"/>
                </a:solidFill>
                <a:latin typeface="Roboto Regular"/>
                <a:ea typeface="Roboto Regular"/>
                <a:cs typeface="Roboto Regular"/>
                <a:sym typeface="Roboto Regular"/>
              </a:defRPr>
            </a:lvl1pPr>
          </a:lstStyle>
          <a:p>
            <a:pPr lvl="0">
              <a:defRPr sz="1800" spc="0">
                <a:solidFill>
                  <a:srgbClr val="000000"/>
                </a:solidFill>
              </a:defRPr>
            </a:pPr>
            <a:r>
              <a:rPr lang="en-CA" sz="4800">
                <a:solidFill>
                  <a:schemeClr val="bg1"/>
                </a:solidFill>
                <a:latin typeface="Arial" panose="020B0604020202020204" pitchFamily="34" charset="0"/>
                <a:cs typeface="Arial" panose="020B0604020202020204" pitchFamily="34" charset="0"/>
              </a:rPr>
              <a:t>A Shared Responsibility</a:t>
            </a:r>
            <a:endParaRPr sz="4800">
              <a:solidFill>
                <a:schemeClr val="bg1"/>
              </a:solidFill>
              <a:latin typeface="Arial" panose="020B0604020202020204" pitchFamily="34" charset="0"/>
              <a:cs typeface="Arial" panose="020B0604020202020204" pitchFamily="34" charset="0"/>
            </a:endParaRPr>
          </a:p>
        </p:txBody>
      </p:sp>
      <p:sp>
        <p:nvSpPr>
          <p:cNvPr id="672" name="Shape 672"/>
          <p:cNvSpPr/>
          <p:nvPr/>
        </p:nvSpPr>
        <p:spPr>
          <a:xfrm>
            <a:off x="1393789" y="3420670"/>
            <a:ext cx="8890001" cy="3042569"/>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algn="l" defTabSz="1054074">
              <a:lnSpc>
                <a:spcPts val="10000"/>
              </a:lnSpc>
              <a:spcBef>
                <a:spcPts val="600"/>
              </a:spcBef>
              <a:defRPr sz="1800"/>
            </a:pPr>
            <a:r>
              <a:rPr lang="en-CA" sz="8000" b="1" cap="all">
                <a:solidFill>
                  <a:schemeClr val="bg1"/>
                </a:solidFill>
                <a:latin typeface="Arial" panose="020B0604020202020204" pitchFamily="34" charset="0"/>
                <a:ea typeface="BebasNeueRegular"/>
                <a:cs typeface="Arial" panose="020B0604020202020204" pitchFamily="34" charset="0"/>
                <a:sym typeface="BebasNeueRegular"/>
              </a:rPr>
              <a:t>The FASD adolescent</a:t>
            </a:r>
          </a:p>
          <a:p>
            <a:pPr algn="l" defTabSz="1054074">
              <a:lnSpc>
                <a:spcPts val="10000"/>
              </a:lnSpc>
              <a:spcBef>
                <a:spcPts val="600"/>
              </a:spcBef>
              <a:defRPr sz="1800"/>
            </a:pPr>
            <a:r>
              <a:rPr lang="en-CA" sz="8000" b="1" cap="all">
                <a:solidFill>
                  <a:schemeClr val="bg1"/>
                </a:solidFill>
                <a:latin typeface="Arial" panose="020B0604020202020204" pitchFamily="34" charset="0"/>
                <a:ea typeface="BebasNeueRegular"/>
                <a:cs typeface="Arial" panose="020B0604020202020204" pitchFamily="34" charset="0"/>
                <a:sym typeface="BebasNeueRegular"/>
              </a:rPr>
              <a:t>Prevention</a:t>
            </a:r>
          </a:p>
          <a:p>
            <a:pPr algn="l" defTabSz="1054074">
              <a:lnSpc>
                <a:spcPts val="10000"/>
              </a:lnSpc>
              <a:spcBef>
                <a:spcPts val="600"/>
              </a:spcBef>
              <a:defRPr sz="1800"/>
            </a:pPr>
            <a:r>
              <a:rPr lang="en-CA" sz="8000" b="1" cap="all">
                <a:solidFill>
                  <a:schemeClr val="bg1"/>
                </a:solidFill>
                <a:latin typeface="Arial" panose="020B0604020202020204" pitchFamily="34" charset="0"/>
                <a:ea typeface="BebasNeueRegular"/>
                <a:cs typeface="Arial" panose="020B0604020202020204" pitchFamily="34" charset="0"/>
                <a:sym typeface="BebasNeueRegular"/>
              </a:rPr>
              <a:t>Conversation</a:t>
            </a:r>
            <a:r>
              <a:rPr lang="en-CA" sz="8000" b="1" cap="all">
                <a:solidFill>
                  <a:schemeClr val="bg1"/>
                </a:solidFill>
                <a:latin typeface="Oswald" panose="02000603000000000000" pitchFamily="2" charset="0"/>
                <a:ea typeface="BebasNeueRegular"/>
                <a:cs typeface="BebasNeueRegular"/>
                <a:sym typeface="BebasNeueRegular"/>
              </a:rPr>
              <a:t>:</a:t>
            </a:r>
            <a:endParaRPr sz="8000" b="1" cap="all">
              <a:solidFill>
                <a:schemeClr val="bg1"/>
              </a:solidFill>
              <a:latin typeface="Oswald" panose="02000603000000000000" pitchFamily="2" charset="0"/>
              <a:ea typeface="BebasNeueRegular"/>
              <a:cs typeface="BebasNeueRegular"/>
              <a:sym typeface="BebasNeueRegular"/>
            </a:endParaRPr>
          </a:p>
        </p:txBody>
      </p:sp>
      <p:sp>
        <p:nvSpPr>
          <p:cNvPr id="679" name="Shape 679"/>
          <p:cNvSpPr/>
          <p:nvPr/>
        </p:nvSpPr>
        <p:spPr>
          <a:xfrm>
            <a:off x="1369522" y="7629057"/>
            <a:ext cx="11914679" cy="45719"/>
          </a:xfrm>
          <a:prstGeom prst="rect">
            <a:avLst/>
          </a:prstGeom>
          <a:gradFill flip="none" rotWithShape="1">
            <a:gsLst>
              <a:gs pos="100000">
                <a:schemeClr val="accent4"/>
              </a:gs>
              <a:gs pos="0">
                <a:srgbClr val="7030A0"/>
              </a:gs>
            </a:gsLst>
            <a:lin ang="0" scaled="1"/>
            <a:tileRect/>
          </a:gradFill>
          <a:ln w="12700">
            <a:noFill/>
            <a:miter lim="400000"/>
          </a:ln>
        </p:spPr>
        <p:txBody>
          <a:bodyPr lIns="0" tIns="0" rIns="0" bIns="0" anchor="ctr"/>
          <a:lstStyle/>
          <a:p>
            <a:pPr lvl="0">
              <a:defRPr sz="3200"/>
            </a:pPr>
            <a:endParaRPr sz="3200"/>
          </a:p>
        </p:txBody>
      </p:sp>
      <p:pic>
        <p:nvPicPr>
          <p:cNvPr id="5" name="Picture 4">
            <a:extLst>
              <a:ext uri="{FF2B5EF4-FFF2-40B4-BE49-F238E27FC236}">
                <a16:creationId xmlns:a16="http://schemas.microsoft.com/office/drawing/2014/main" id="{047941F5-2CAE-449D-93BD-E067B7A84E0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69" b="89720" l="3060" r="98390">
                        <a14:foregroundMark x1="3060" y1="78816" x2="3060" y2="78816"/>
                        <a14:foregroundMark x1="98390" y1="50467" x2="98390" y2="50467"/>
                      </a14:backgroundRemoval>
                    </a14:imgEffect>
                  </a14:imgLayer>
                </a14:imgProps>
              </a:ext>
            </a:extLst>
          </a:blip>
          <a:stretch>
            <a:fillRect/>
          </a:stretch>
        </p:blipFill>
        <p:spPr>
          <a:xfrm>
            <a:off x="20612104" y="11906336"/>
            <a:ext cx="2901591" cy="1331535"/>
          </a:xfrm>
          <a:prstGeom prst="rect">
            <a:avLst/>
          </a:prstGeom>
        </p:spPr>
      </p:pic>
      <p:pic>
        <p:nvPicPr>
          <p:cNvPr id="8" name="Picture Placeholder 7" descr="Icon&#10;&#10;Description automatically generated with medium confidence">
            <a:extLst>
              <a:ext uri="{FF2B5EF4-FFF2-40B4-BE49-F238E27FC236}">
                <a16:creationId xmlns:a16="http://schemas.microsoft.com/office/drawing/2014/main" id="{6324F0D6-6B2C-99D0-51F2-D69D509DB582}"/>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l="6921" r="6921"/>
          <a:stretch>
            <a:fillRect/>
          </a:stretch>
        </p:blipFill>
        <p:spPr>
          <a:xfrm>
            <a:off x="15130295" y="1498516"/>
            <a:ext cx="7938789" cy="9214013"/>
          </a:xfr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72"/>
                                        </p:tgtEl>
                                        <p:attrNameLst>
                                          <p:attrName>style.visibility</p:attrName>
                                        </p:attrNameLst>
                                      </p:cBhvr>
                                      <p:to>
                                        <p:strVal val="visible"/>
                                      </p:to>
                                    </p:set>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671"/>
                                        </p:tgtEl>
                                        <p:attrNameLst>
                                          <p:attrName>style.visibility</p:attrName>
                                        </p:attrNameLst>
                                      </p:cBhvr>
                                      <p:to>
                                        <p:strVal val="visible"/>
                                      </p:to>
                                    </p:set>
                                    <p:anim calcmode="lin" valueType="num">
                                      <p:cBhvr additive="base">
                                        <p:cTn id="10" dur="500" fill="hold"/>
                                        <p:tgtEl>
                                          <p:spTgt spid="671"/>
                                        </p:tgtEl>
                                        <p:attrNameLst>
                                          <p:attrName>ppt_x</p:attrName>
                                        </p:attrNameLst>
                                      </p:cBhvr>
                                      <p:tavLst>
                                        <p:tav tm="0">
                                          <p:val>
                                            <p:strVal val="#ppt_x"/>
                                          </p:val>
                                        </p:tav>
                                        <p:tav tm="100000">
                                          <p:val>
                                            <p:strVal val="#ppt_x"/>
                                          </p:val>
                                        </p:tav>
                                      </p:tavLst>
                                    </p:anim>
                                    <p:anim calcmode="lin" valueType="num">
                                      <p:cBhvr additive="base">
                                        <p:cTn id="11" dur="500" fill="hold"/>
                                        <p:tgtEl>
                                          <p:spTgt spid="671"/>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2" presetClass="entr" presetSubtype="8" fill="hold" grpId="0" nodeType="afterEffect">
                                  <p:stCondLst>
                                    <p:cond delay="0"/>
                                  </p:stCondLst>
                                  <p:iterate>
                                    <p:tmAbs val="0"/>
                                  </p:iterate>
                                  <p:childTnLst>
                                    <p:set>
                                      <p:cBhvr>
                                        <p:cTn id="14" fill="hold"/>
                                        <p:tgtEl>
                                          <p:spTgt spid="679"/>
                                        </p:tgtEl>
                                        <p:attrNameLst>
                                          <p:attrName>style.visibility</p:attrName>
                                        </p:attrNameLst>
                                      </p:cBhvr>
                                      <p:to>
                                        <p:strVal val="visible"/>
                                      </p:to>
                                    </p:set>
                                    <p:anim calcmode="lin" valueType="num">
                                      <p:cBhvr>
                                        <p:cTn id="15" dur="1000" fill="hold"/>
                                        <p:tgtEl>
                                          <p:spTgt spid="679"/>
                                        </p:tgtEl>
                                        <p:attrNameLst>
                                          <p:attrName>ppt_x</p:attrName>
                                        </p:attrNameLst>
                                      </p:cBhvr>
                                      <p:tavLst>
                                        <p:tav tm="0">
                                          <p:val>
                                            <p:strVal val="0-#ppt_w/2"/>
                                          </p:val>
                                        </p:tav>
                                        <p:tav tm="100000">
                                          <p:val>
                                            <p:strVal val="#ppt_x"/>
                                          </p:val>
                                        </p:tav>
                                      </p:tavLst>
                                    </p:anim>
                                    <p:anim calcmode="lin" valueType="num">
                                      <p:cBhvr>
                                        <p:cTn id="16" dur="1000" fill="hold"/>
                                        <p:tgtEl>
                                          <p:spTgt spid="6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1" grpId="0" animBg="1" advAuto="0"/>
      <p:bldP spid="672" grpId="0" animBg="1" advAuto="0"/>
      <p:bldP spid="679" grpId="0"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28"/>
          </p:nvPr>
        </p:nvPicPr>
        <p:blipFill>
          <a:blip r:embed="rId3" cstate="print">
            <a:extLst>
              <a:ext uri="{28A0092B-C50C-407E-A947-70E740481C1C}">
                <a14:useLocalDpi xmlns:a14="http://schemas.microsoft.com/office/drawing/2010/main" val="0"/>
              </a:ext>
            </a:extLst>
          </a:blip>
          <a:srcRect t="34100" b="34100"/>
          <a:stretch>
            <a:fillRect/>
          </a:stretch>
        </p:blipFill>
        <p:spPr>
          <a:xfrm>
            <a:off x="-333983" y="1468532"/>
            <a:ext cx="25051966" cy="7963184"/>
          </a:xfrm>
        </p:spPr>
      </p:pic>
      <p:sp>
        <p:nvSpPr>
          <p:cNvPr id="2649" name="Shape 2649"/>
          <p:cNvSpPr>
            <a:spLocks noGrp="1"/>
          </p:cNvSpPr>
          <p:nvPr>
            <p:ph type="sldNum" sz="quarter" idx="4"/>
          </p:nvPr>
        </p:nvSpPr>
        <p:spPr>
          <a:prstGeom prst="rect">
            <a:avLst/>
          </a:prstGeom>
          <a:extLst>
            <a:ext uri="{C572A759-6A51-4108-AA02-DFA0A04FC94B}">
              <ma14:wrappingTextBoxFlag xmlns="" xmlns:ma14="http://schemas.microsoft.com/office/mac/drawingml/2011/main" val="1"/>
            </a:ext>
          </a:extLst>
        </p:spPr>
        <p:txBody>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sz="1800" b="0" i="0" u="none" strike="noStrike" kern="0" cap="none" spc="0" normalizeH="0" baseline="0" noProof="0">
                <a:ln>
                  <a:noFill/>
                </a:ln>
                <a:solidFill>
                  <a:srgbClr val="FFFFFF"/>
                </a:solidFill>
                <a:effectLst/>
                <a:uLnTx/>
                <a:uFillTx/>
                <a:latin typeface="Roboto Regular"/>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10</a:t>
            </a:fld>
            <a:endParaRPr kumimoji="0" sz="1800" b="0" i="0" u="none" strike="noStrike" kern="0" cap="none" spc="0" normalizeH="0" baseline="0" noProof="0">
              <a:ln>
                <a:noFill/>
              </a:ln>
              <a:solidFill>
                <a:srgbClr val="FFFFFF"/>
              </a:solidFill>
              <a:effectLst/>
              <a:uLnTx/>
              <a:uFillTx/>
              <a:latin typeface="Roboto Regular"/>
              <a:sym typeface="Roboto Regular"/>
            </a:endParaRPr>
          </a:p>
        </p:txBody>
      </p:sp>
      <p:grpSp>
        <p:nvGrpSpPr>
          <p:cNvPr id="2656" name="Group 2656"/>
          <p:cNvGrpSpPr/>
          <p:nvPr/>
        </p:nvGrpSpPr>
        <p:grpSpPr>
          <a:xfrm>
            <a:off x="2521619" y="6380332"/>
            <a:ext cx="3263240" cy="3263241"/>
            <a:chOff x="0" y="0"/>
            <a:chExt cx="3263239" cy="3263239"/>
          </a:xfrm>
        </p:grpSpPr>
        <p:sp>
          <p:nvSpPr>
            <p:cNvPr id="2653" name="Shape 2653"/>
            <p:cNvSpPr/>
            <p:nvPr/>
          </p:nvSpPr>
          <p:spPr>
            <a:xfrm>
              <a:off x="0" y="0"/>
              <a:ext cx="3263239" cy="3263239"/>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2654" name="Shape 2654"/>
            <p:cNvSpPr/>
            <p:nvPr/>
          </p:nvSpPr>
          <p:spPr>
            <a:xfrm>
              <a:off x="486736" y="532083"/>
              <a:ext cx="2189080" cy="2189080"/>
            </a:xfrm>
            <a:prstGeom prst="roundRect">
              <a:avLst>
                <a:gd name="adj" fmla="val 50000"/>
              </a:avLst>
            </a:prstGeom>
            <a:solidFill>
              <a:srgbClr val="F67C2E"/>
            </a:solidFill>
            <a:ln w="12700" cap="flat">
              <a:noFill/>
              <a:miter lim="400000"/>
            </a:ln>
            <a:effectLst>
              <a:outerShdw blurRad="355600" rotWithShape="0">
                <a:srgbClr val="000000">
                  <a:alpha val="45000"/>
                </a:srgbClr>
              </a:outerShdw>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grpSp>
      <p:grpSp>
        <p:nvGrpSpPr>
          <p:cNvPr id="2660" name="Group 2660"/>
          <p:cNvGrpSpPr/>
          <p:nvPr/>
        </p:nvGrpSpPr>
        <p:grpSpPr>
          <a:xfrm>
            <a:off x="7711143" y="6279462"/>
            <a:ext cx="3263240" cy="3263241"/>
            <a:chOff x="0" y="0"/>
            <a:chExt cx="3263239" cy="3263239"/>
          </a:xfrm>
        </p:grpSpPr>
        <p:sp>
          <p:nvSpPr>
            <p:cNvPr id="2657" name="Shape 2657"/>
            <p:cNvSpPr/>
            <p:nvPr/>
          </p:nvSpPr>
          <p:spPr>
            <a:xfrm>
              <a:off x="0" y="0"/>
              <a:ext cx="3263239" cy="3263239"/>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2658" name="Shape 2658"/>
            <p:cNvSpPr/>
            <p:nvPr/>
          </p:nvSpPr>
          <p:spPr>
            <a:xfrm>
              <a:off x="589329" y="539419"/>
              <a:ext cx="2189080" cy="2189079"/>
            </a:xfrm>
            <a:prstGeom prst="roundRect">
              <a:avLst>
                <a:gd name="adj" fmla="val 50000"/>
              </a:avLst>
            </a:prstGeom>
            <a:solidFill>
              <a:srgbClr val="6D235D"/>
            </a:solidFill>
            <a:ln w="12700" cap="flat">
              <a:noFill/>
              <a:miter lim="400000"/>
            </a:ln>
            <a:effectLst>
              <a:outerShdw blurRad="355600" rotWithShape="0">
                <a:srgbClr val="000000">
                  <a:alpha val="45000"/>
                </a:srgbClr>
              </a:outerShdw>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grpSp>
      <p:grpSp>
        <p:nvGrpSpPr>
          <p:cNvPr id="2664" name="Group 2664"/>
          <p:cNvGrpSpPr/>
          <p:nvPr/>
        </p:nvGrpSpPr>
        <p:grpSpPr>
          <a:xfrm>
            <a:off x="13139842" y="6279462"/>
            <a:ext cx="3263241" cy="3263241"/>
            <a:chOff x="0" y="0"/>
            <a:chExt cx="3263239" cy="3263239"/>
          </a:xfrm>
        </p:grpSpPr>
        <p:sp>
          <p:nvSpPr>
            <p:cNvPr id="2661" name="Shape 2661"/>
            <p:cNvSpPr/>
            <p:nvPr/>
          </p:nvSpPr>
          <p:spPr>
            <a:xfrm>
              <a:off x="0" y="0"/>
              <a:ext cx="3263239" cy="3263239"/>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2662" name="Shape 2662"/>
            <p:cNvSpPr/>
            <p:nvPr/>
          </p:nvSpPr>
          <p:spPr>
            <a:xfrm>
              <a:off x="568109" y="539419"/>
              <a:ext cx="2189080" cy="2189079"/>
            </a:xfrm>
            <a:prstGeom prst="roundRect">
              <a:avLst>
                <a:gd name="adj" fmla="val 50000"/>
              </a:avLst>
            </a:prstGeom>
            <a:solidFill>
              <a:srgbClr val="6D235D"/>
            </a:solidFill>
            <a:ln w="12700" cap="flat">
              <a:noFill/>
              <a:miter lim="400000"/>
            </a:ln>
            <a:effectLst>
              <a:outerShdw blurRad="355600" rotWithShape="0">
                <a:srgbClr val="000000">
                  <a:alpha val="45000"/>
                </a:srgbClr>
              </a:outerShdw>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grpSp>
      <p:grpSp>
        <p:nvGrpSpPr>
          <p:cNvPr id="2669" name="Group 2669"/>
          <p:cNvGrpSpPr/>
          <p:nvPr/>
        </p:nvGrpSpPr>
        <p:grpSpPr>
          <a:xfrm>
            <a:off x="18084424" y="6279462"/>
            <a:ext cx="3263241" cy="3263241"/>
            <a:chOff x="0" y="0"/>
            <a:chExt cx="3263239" cy="3263239"/>
          </a:xfrm>
        </p:grpSpPr>
        <p:sp>
          <p:nvSpPr>
            <p:cNvPr id="2665" name="Shape 2665"/>
            <p:cNvSpPr/>
            <p:nvPr/>
          </p:nvSpPr>
          <p:spPr>
            <a:xfrm>
              <a:off x="0" y="0"/>
              <a:ext cx="3263239" cy="3263239"/>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2666" name="Shape 2666"/>
            <p:cNvSpPr/>
            <p:nvPr/>
          </p:nvSpPr>
          <p:spPr>
            <a:xfrm>
              <a:off x="537078" y="537079"/>
              <a:ext cx="2189081" cy="2189081"/>
            </a:xfrm>
            <a:prstGeom prst="roundRect">
              <a:avLst>
                <a:gd name="adj" fmla="val 50000"/>
              </a:avLst>
            </a:prstGeom>
            <a:solidFill>
              <a:srgbClr val="F67C2E"/>
            </a:solidFill>
            <a:ln w="12700" cap="flat">
              <a:noFill/>
              <a:miter lim="400000"/>
            </a:ln>
            <a:effectLst>
              <a:outerShdw blurRad="355600" rotWithShape="0">
                <a:srgbClr val="000000">
                  <a:alpha val="45000"/>
                </a:srgbClr>
              </a:outerShdw>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grpSp>
      <p:sp>
        <p:nvSpPr>
          <p:cNvPr id="33" name="Shape 707"/>
          <p:cNvSpPr/>
          <p:nvPr/>
        </p:nvSpPr>
        <p:spPr>
          <a:xfrm>
            <a:off x="-42228" y="1"/>
            <a:ext cx="24426228" cy="1468532"/>
          </a:xfrm>
          <a:prstGeom prst="rect">
            <a:avLst/>
          </a:prstGeom>
          <a:gradFill flip="none" rotWithShape="1">
            <a:gsLst>
              <a:gs pos="100000">
                <a:srgbClr val="6D235D"/>
              </a:gs>
              <a:gs pos="0">
                <a:srgbClr val="6D235D"/>
              </a:gs>
            </a:gsLst>
            <a:lin ang="0" scaled="1"/>
            <a:tileRect/>
          </a:gra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7" name="Rectangle 6"/>
          <p:cNvSpPr/>
          <p:nvPr/>
        </p:nvSpPr>
        <p:spPr>
          <a:xfrm>
            <a:off x="-42228" y="255222"/>
            <a:ext cx="24426228" cy="830997"/>
          </a:xfrm>
          <a:prstGeom prst="rect">
            <a:avLst/>
          </a:prstGeom>
        </p:spPr>
        <p:txBody>
          <a:bodyPr wrap="square">
            <a:spAutoFit/>
          </a:bodyPr>
          <a:lstStyle/>
          <a:p>
            <a:pPr marL="0" marR="0" lvl="0" indent="0" algn="ctr" defTabSz="825500" eaLnBrk="1" fontAlgn="auto" latinLnBrk="0" hangingPunct="1">
              <a:lnSpc>
                <a:spcPct val="100000"/>
              </a:lnSpc>
              <a:spcBef>
                <a:spcPts val="700"/>
              </a:spcBef>
              <a:spcAft>
                <a:spcPts val="0"/>
              </a:spcAft>
              <a:buClrTx/>
              <a:buSzTx/>
              <a:buFontTx/>
              <a:buNone/>
              <a:tabLst/>
              <a:defRPr sz="1800"/>
            </a:pPr>
            <a:r>
              <a:rPr kumimoji="0" lang="en-CA" sz="72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S</a:t>
            </a:r>
            <a:r>
              <a:rPr kumimoji="0" lang="en-CA" sz="66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AFETY</a:t>
            </a:r>
            <a:r>
              <a:rPr kumimoji="0" lang="en-CA" sz="72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 P</a:t>
            </a:r>
            <a:r>
              <a:rPr kumimoji="0" lang="en-CA" sz="66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LAN</a:t>
            </a:r>
            <a:r>
              <a:rPr kumimoji="0" lang="en-CA" sz="72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 I</a:t>
            </a:r>
            <a:r>
              <a:rPr kumimoji="0" lang="en-CA" sz="66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F</a:t>
            </a:r>
            <a:r>
              <a:rPr kumimoji="0" lang="en-CA" sz="72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 Y</a:t>
            </a:r>
            <a:r>
              <a:rPr kumimoji="0" lang="en-CA" sz="66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OU</a:t>
            </a:r>
            <a:r>
              <a:rPr kumimoji="0" lang="en-CA" sz="72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 D</a:t>
            </a:r>
            <a:r>
              <a:rPr kumimoji="0" lang="en-CA" sz="66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ECIDE </a:t>
            </a:r>
            <a:r>
              <a:rPr kumimoji="0" lang="en-CA" sz="72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T</a:t>
            </a:r>
            <a:r>
              <a:rPr kumimoji="0" lang="en-CA" sz="66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O</a:t>
            </a:r>
            <a:r>
              <a:rPr kumimoji="0" lang="en-CA" sz="72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 D</a:t>
            </a:r>
            <a:r>
              <a:rPr kumimoji="0" lang="en-CA" sz="6600" b="0" i="0" u="none" strike="noStrike" kern="0" cap="none" spc="0" normalizeH="0" baseline="-15999"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t>RINK</a:t>
            </a:r>
            <a:endParaRPr kumimoji="0" lang="en-CA" sz="6600" b="0" i="0" u="none" strike="noStrike" kern="0" cap="none" spc="0" normalizeH="0" baseline="-50000"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endParaRPr>
          </a:p>
        </p:txBody>
      </p:sp>
      <p:grpSp>
        <p:nvGrpSpPr>
          <p:cNvPr id="2" name="Group 1"/>
          <p:cNvGrpSpPr/>
          <p:nvPr/>
        </p:nvGrpSpPr>
        <p:grpSpPr>
          <a:xfrm>
            <a:off x="1788605" y="6913467"/>
            <a:ext cx="4729268" cy="5860453"/>
            <a:chOff x="1788605" y="6913467"/>
            <a:chExt cx="4729268" cy="5860453"/>
          </a:xfrm>
        </p:grpSpPr>
        <p:sp>
          <p:nvSpPr>
            <p:cNvPr id="2670" name="Shape 2670"/>
            <p:cNvSpPr/>
            <p:nvPr/>
          </p:nvSpPr>
          <p:spPr>
            <a:xfrm>
              <a:off x="2072558" y="9395373"/>
              <a:ext cx="4161362" cy="120798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ts val="3200"/>
                </a:lnSpc>
                <a:spcBef>
                  <a:spcPts val="600"/>
                </a:spcBef>
                <a:spcAft>
                  <a:spcPts val="0"/>
                </a:spcAft>
                <a:buClrTx/>
                <a:buSzTx/>
                <a:buFontTx/>
                <a:buNone/>
                <a:tabLst/>
                <a:defRPr sz="1800"/>
              </a:pP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M</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AKE</a:t>
              </a: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 A P</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LAN</a:t>
              </a:r>
            </a:p>
          </p:txBody>
        </p:sp>
        <p:sp>
          <p:nvSpPr>
            <p:cNvPr id="5" name="TextBox 4"/>
            <p:cNvSpPr txBox="1"/>
            <p:nvPr/>
          </p:nvSpPr>
          <p:spPr>
            <a:xfrm>
              <a:off x="1788605" y="10455337"/>
              <a:ext cx="4729268" cy="231858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342900" marR="0" lvl="0" indent="-342900" algn="ctr" defTabSz="825500" rtl="0" eaLnBrk="1" fontAlgn="auto" latinLnBrk="1" hangingPunct="0">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Tell someone you trust </a:t>
              </a:r>
            </a:p>
            <a:p>
              <a:pPr marL="342900" marR="0" lvl="0" indent="-342900" algn="ctr" defTabSz="825500" rtl="0" eaLnBrk="1" fontAlgn="auto" latinLnBrk="1" hangingPunct="0">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where you will be.</a:t>
              </a:r>
              <a:br>
                <a:rPr kumimoji="0" lang="en-US" sz="24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br>
              <a:endParaRPr kumimoji="0" lang="en-US" sz="24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endParaRPr>
            </a:p>
            <a:p>
              <a:pPr marL="342900" marR="0" lvl="0" indent="-342900" algn="ctr" defTabSz="825500" rtl="0" eaLnBrk="1" fontAlgn="auto" latinLnBrk="1" hangingPunct="0">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Plan how you will get home in </a:t>
              </a:r>
            </a:p>
            <a:p>
              <a:pPr marL="342900" marR="0" lvl="0" indent="-342900" algn="ctr" defTabSz="825500" rtl="0" eaLnBrk="1" fontAlgn="auto" latinLnBrk="1" hangingPunct="0">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advance or plan a safe place to</a:t>
              </a:r>
            </a:p>
            <a:p>
              <a:pPr marL="342900" marR="0" lvl="0" indent="-342900" algn="ctr" defTabSz="825500" rtl="0" eaLnBrk="1" fontAlgn="auto" latinLnBrk="1" hangingPunct="0">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stay.</a:t>
              </a:r>
            </a:p>
          </p:txBody>
        </p:sp>
        <p:sp>
          <p:nvSpPr>
            <p:cNvPr id="35" name="Shape 803"/>
            <p:cNvSpPr/>
            <p:nvPr/>
          </p:nvSpPr>
          <p:spPr>
            <a:xfrm>
              <a:off x="3121933" y="6913467"/>
              <a:ext cx="1884421" cy="186535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a:ln>
                    <a:noFill/>
                  </a:ln>
                  <a:solidFill>
                    <a:srgbClr val="FFFFFF"/>
                  </a:solidFill>
                  <a:effectLst/>
                  <a:uLnTx/>
                  <a:uFillTx/>
                  <a:latin typeface="Arial" panose="020B0604020202020204" pitchFamily="34" charset="0"/>
                  <a:ea typeface="Roboto Bold"/>
                  <a:cs typeface="Arial" panose="020B0604020202020204" pitchFamily="34" charset="0"/>
                  <a:sym typeface="Roboto Bold"/>
                </a:rPr>
                <a:t>1</a:t>
              </a:r>
              <a:endParaRPr kumimoji="0" sz="7200" b="0" i="0" u="none" strike="noStrike" kern="0" cap="none" spc="0" normalizeH="0" baseline="0"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endParaRPr>
            </a:p>
          </p:txBody>
        </p:sp>
      </p:grpSp>
      <p:grpSp>
        <p:nvGrpSpPr>
          <p:cNvPr id="3" name="Group 2"/>
          <p:cNvGrpSpPr/>
          <p:nvPr/>
        </p:nvGrpSpPr>
        <p:grpSpPr>
          <a:xfrm>
            <a:off x="7362534" y="6913467"/>
            <a:ext cx="4161362" cy="4619367"/>
            <a:chOff x="7362534" y="6913467"/>
            <a:chExt cx="4161362" cy="4619367"/>
          </a:xfrm>
        </p:grpSpPr>
        <p:sp>
          <p:nvSpPr>
            <p:cNvPr id="34" name="Shape 2670"/>
            <p:cNvSpPr/>
            <p:nvPr/>
          </p:nvSpPr>
          <p:spPr>
            <a:xfrm>
              <a:off x="7362534" y="9431716"/>
              <a:ext cx="4161362" cy="210111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endParaRPr kumimoji="0" lang="en-CA" sz="3600" b="0"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endParaRPr>
            </a:p>
            <a:p>
              <a:pPr marL="0" marR="0" lvl="0" indent="0" algn="ctr" defTabSz="825500" eaLnBrk="1" fontAlgn="auto" latinLnBrk="0" hangingPunct="1">
                <a:lnSpc>
                  <a:spcPct val="100000"/>
                </a:lnSpc>
                <a:spcBef>
                  <a:spcPts val="600"/>
                </a:spcBef>
                <a:spcAft>
                  <a:spcPts val="0"/>
                </a:spcAft>
                <a:buClrTx/>
                <a:buSzTx/>
                <a:buFontTx/>
                <a:buNone/>
                <a:tabLst/>
                <a:defRPr sz="1800"/>
              </a:pPr>
              <a:endParaRPr kumimoji="0" lang="en-CA" sz="3600" b="0"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endParaRPr>
            </a:p>
            <a:p>
              <a:pPr marL="0" marR="0" lvl="0" indent="0" algn="ctr" defTabSz="825500" eaLnBrk="1" fontAlgn="auto" latinLnBrk="0" hangingPunct="1">
                <a:lnSpc>
                  <a:spcPct val="100000"/>
                </a:lnSpc>
                <a:spcBef>
                  <a:spcPts val="600"/>
                </a:spcBef>
                <a:spcAft>
                  <a:spcPts val="0"/>
                </a:spcAft>
                <a:buClrTx/>
                <a:buSzTx/>
                <a:buFontTx/>
                <a:buNone/>
                <a:tabLst/>
                <a:defRPr sz="1800"/>
              </a:pPr>
              <a:endParaRPr kumimoji="0" lang="en-CA" sz="3600" b="0"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endParaRPr>
            </a:p>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S</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et</a:t>
              </a: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 a L</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IMIT</a:t>
              </a: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 o</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f</a:t>
              </a: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 w</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hat</a:t>
              </a: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 y</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ou</a:t>
              </a: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 w</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ill</a:t>
              </a: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 d</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rink</a:t>
              </a:r>
            </a:p>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2400" b="0"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Pace yourself</a:t>
              </a:r>
            </a:p>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2400" b="0"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Have a full stomach</a:t>
              </a:r>
            </a:p>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2400" b="0"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Mix it up!</a:t>
              </a:r>
            </a:p>
            <a:p>
              <a:pPr marL="0" marR="0" lvl="0" indent="0" algn="ctr" defTabSz="825500" eaLnBrk="1" fontAlgn="auto" latinLnBrk="0" hangingPunct="1">
                <a:lnSpc>
                  <a:spcPct val="100000"/>
                </a:lnSpc>
                <a:spcBef>
                  <a:spcPts val="600"/>
                </a:spcBef>
                <a:spcAft>
                  <a:spcPts val="0"/>
                </a:spcAft>
                <a:buClrTx/>
                <a:buSzTx/>
                <a:buFontTx/>
                <a:buNone/>
                <a:tabLst/>
                <a:defRPr sz="1800"/>
              </a:pPr>
              <a:endParaRPr kumimoji="0" lang="en-CA" sz="3200" b="0"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endParaRPr>
            </a:p>
          </p:txBody>
        </p:sp>
        <p:sp>
          <p:nvSpPr>
            <p:cNvPr id="36" name="Shape 803"/>
            <p:cNvSpPr/>
            <p:nvPr/>
          </p:nvSpPr>
          <p:spPr>
            <a:xfrm>
              <a:off x="8503592" y="6913467"/>
              <a:ext cx="1884421" cy="186535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a:ln>
                    <a:noFill/>
                  </a:ln>
                  <a:solidFill>
                    <a:srgbClr val="FFFFFF"/>
                  </a:solidFill>
                  <a:effectLst/>
                  <a:uLnTx/>
                  <a:uFillTx/>
                  <a:latin typeface="Arial" panose="020B0604020202020204" pitchFamily="34" charset="0"/>
                  <a:ea typeface="Roboto Bold"/>
                  <a:cs typeface="Arial" panose="020B0604020202020204" pitchFamily="34" charset="0"/>
                  <a:sym typeface="Roboto Bold"/>
                </a:rPr>
                <a:t>2</a:t>
              </a:r>
              <a:endParaRPr kumimoji="0" sz="7200" b="0" i="0" u="none" strike="noStrike" kern="0" cap="none" spc="0" normalizeH="0" baseline="0"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endParaRPr>
            </a:p>
          </p:txBody>
        </p:sp>
      </p:grpSp>
      <p:grpSp>
        <p:nvGrpSpPr>
          <p:cNvPr id="4" name="Group 3"/>
          <p:cNvGrpSpPr/>
          <p:nvPr/>
        </p:nvGrpSpPr>
        <p:grpSpPr>
          <a:xfrm>
            <a:off x="12595515" y="6883463"/>
            <a:ext cx="4417290" cy="5069999"/>
            <a:chOff x="12659178" y="6913467"/>
            <a:chExt cx="4417290" cy="5069999"/>
          </a:xfrm>
        </p:grpSpPr>
        <p:sp>
          <p:nvSpPr>
            <p:cNvPr id="37" name="Shape 803"/>
            <p:cNvSpPr/>
            <p:nvPr/>
          </p:nvSpPr>
          <p:spPr>
            <a:xfrm>
              <a:off x="13860280" y="6913467"/>
              <a:ext cx="1884421" cy="186535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a:ln>
                    <a:noFill/>
                  </a:ln>
                  <a:solidFill>
                    <a:srgbClr val="FFFFFF"/>
                  </a:solidFill>
                  <a:effectLst/>
                  <a:uLnTx/>
                  <a:uFillTx/>
                  <a:latin typeface="Arial" panose="020B0604020202020204" pitchFamily="34" charset="0"/>
                  <a:ea typeface="Roboto Bold"/>
                  <a:cs typeface="Arial" panose="020B0604020202020204" pitchFamily="34" charset="0"/>
                  <a:sym typeface="Roboto Bold"/>
                </a:rPr>
                <a:t>3</a:t>
              </a:r>
              <a:endParaRPr kumimoji="0" sz="7200" b="0" i="0" u="none" strike="noStrike" kern="0" cap="none" spc="0" normalizeH="0" baseline="0"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39" name="Shape 2670"/>
            <p:cNvSpPr/>
            <p:nvPr/>
          </p:nvSpPr>
          <p:spPr>
            <a:xfrm>
              <a:off x="12721809" y="9615463"/>
              <a:ext cx="4161362" cy="120530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W</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HO</a:t>
              </a: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 </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will YOU</a:t>
              </a: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 C</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ALL?</a:t>
              </a:r>
            </a:p>
          </p:txBody>
        </p:sp>
        <p:sp>
          <p:nvSpPr>
            <p:cNvPr id="41" name="TextBox 40"/>
            <p:cNvSpPr txBox="1"/>
            <p:nvPr/>
          </p:nvSpPr>
          <p:spPr>
            <a:xfrm>
              <a:off x="12659178" y="11142210"/>
              <a:ext cx="4417290" cy="84125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1" hangingPunct="0">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Know who you can call if you </a:t>
              </a:r>
            </a:p>
            <a:p>
              <a:pPr marL="0" marR="0" lvl="0" indent="0" algn="ctr" defTabSz="825500" rtl="0" eaLnBrk="1" fontAlgn="auto" latinLnBrk="1" hangingPunct="0">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or someone is in trouble.</a:t>
              </a:r>
            </a:p>
          </p:txBody>
        </p:sp>
      </p:grpSp>
      <p:grpSp>
        <p:nvGrpSpPr>
          <p:cNvPr id="8" name="Group 7"/>
          <p:cNvGrpSpPr/>
          <p:nvPr/>
        </p:nvGrpSpPr>
        <p:grpSpPr>
          <a:xfrm>
            <a:off x="17557821" y="6913467"/>
            <a:ext cx="4347926" cy="5770692"/>
            <a:chOff x="17557821" y="6913467"/>
            <a:chExt cx="4347926" cy="5770692"/>
          </a:xfrm>
        </p:grpSpPr>
        <p:sp>
          <p:nvSpPr>
            <p:cNvPr id="38" name="Shape 803"/>
            <p:cNvSpPr/>
            <p:nvPr/>
          </p:nvSpPr>
          <p:spPr>
            <a:xfrm>
              <a:off x="18789574" y="6913467"/>
              <a:ext cx="1884421" cy="186535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a:ln>
                    <a:noFill/>
                  </a:ln>
                  <a:solidFill>
                    <a:srgbClr val="FFFFFF"/>
                  </a:solidFill>
                  <a:effectLst/>
                  <a:uLnTx/>
                  <a:uFillTx/>
                  <a:latin typeface="Arial" panose="020B0604020202020204" pitchFamily="34" charset="0"/>
                  <a:ea typeface="Roboto Bold"/>
                  <a:cs typeface="Arial" panose="020B0604020202020204" pitchFamily="34" charset="0"/>
                  <a:sym typeface="Roboto Bold"/>
                </a:rPr>
                <a:t>4</a:t>
              </a:r>
              <a:endParaRPr kumimoji="0" sz="7200" b="0" i="0" u="none" strike="noStrike" kern="0" cap="none" spc="0" normalizeH="0" baseline="0"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40" name="Shape 2670"/>
            <p:cNvSpPr/>
            <p:nvPr/>
          </p:nvSpPr>
          <p:spPr>
            <a:xfrm>
              <a:off x="17635362" y="9543393"/>
              <a:ext cx="4161362" cy="91194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S</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afe</a:t>
              </a:r>
              <a:r>
                <a:rPr kumimoji="0" lang="en-CA" sz="36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 d</a:t>
              </a:r>
              <a:r>
                <a:rPr kumimoji="0" lang="en-CA" sz="3200" b="1" i="0" u="none" strike="noStrike" kern="0" cap="all" spc="0" normalizeH="0" baseline="0" noProof="0">
                  <a:ln>
                    <a:noFill/>
                  </a:ln>
                  <a:solidFill>
                    <a:sysClr val="windowText" lastClr="000000"/>
                  </a:solidFill>
                  <a:effectLst/>
                  <a:uLnTx/>
                  <a:uFillTx/>
                  <a:latin typeface="Arial" panose="020B0604020202020204" pitchFamily="34" charset="0"/>
                  <a:ea typeface="Roboto Bold"/>
                  <a:cs typeface="Arial" panose="020B0604020202020204" pitchFamily="34" charset="0"/>
                  <a:sym typeface="Roboto Bold"/>
                </a:rPr>
                <a:t>rivers</a:t>
              </a:r>
            </a:p>
          </p:txBody>
        </p:sp>
        <p:sp>
          <p:nvSpPr>
            <p:cNvPr id="46" name="Shape 1304"/>
            <p:cNvSpPr/>
            <p:nvPr/>
          </p:nvSpPr>
          <p:spPr>
            <a:xfrm>
              <a:off x="17557821" y="10482275"/>
              <a:ext cx="4347926" cy="2201884"/>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2400" b="0" i="0" u="none" strike="noStrike" kern="0" cap="none" spc="0" normalizeH="0" baseline="0" noProof="0">
                  <a:ln>
                    <a:noFill/>
                  </a:ln>
                  <a:solidFill>
                    <a:srgbClr val="0E0F12"/>
                  </a:solidFill>
                  <a:effectLst/>
                  <a:uLnTx/>
                  <a:uFillTx/>
                  <a:latin typeface="Arial" panose="020B0604020202020204" pitchFamily="34" charset="0"/>
                  <a:ea typeface="Roboto Regular"/>
                  <a:cs typeface="Arial" panose="020B0604020202020204" pitchFamily="34" charset="0"/>
                  <a:sym typeface="Roboto Regular"/>
                </a:rPr>
                <a:t>Have taxi numbers saved on your cell phone, or a </a:t>
              </a:r>
              <a:r>
                <a:rPr kumimoji="0" lang="en-CA" sz="2400" b="1" i="0" u="none" strike="noStrike" kern="0" cap="none" spc="0" normalizeH="0" baseline="0" noProof="0">
                  <a:ln>
                    <a:noFill/>
                  </a:ln>
                  <a:solidFill>
                    <a:srgbClr val="0E0F12"/>
                  </a:solidFill>
                  <a:effectLst/>
                  <a:uLnTx/>
                  <a:uFillTx/>
                  <a:latin typeface="Arial" panose="020B0604020202020204" pitchFamily="34" charset="0"/>
                  <a:ea typeface="Roboto Regular"/>
                  <a:cs typeface="Arial" panose="020B0604020202020204" pitchFamily="34" charset="0"/>
                  <a:sym typeface="Roboto Regular"/>
                </a:rPr>
                <a:t>designated driver’s </a:t>
              </a:r>
              <a:r>
                <a:rPr kumimoji="0" lang="en-CA" sz="2400" b="0" i="0" u="none" strike="noStrike" kern="0" cap="none" spc="0" normalizeH="0" baseline="0" noProof="0">
                  <a:ln>
                    <a:noFill/>
                  </a:ln>
                  <a:solidFill>
                    <a:srgbClr val="0E0F12"/>
                  </a:solidFill>
                  <a:effectLst/>
                  <a:uLnTx/>
                  <a:uFillTx/>
                  <a:latin typeface="Arial" panose="020B0604020202020204" pitchFamily="34" charset="0"/>
                  <a:ea typeface="Roboto Regular"/>
                  <a:cs typeface="Arial" panose="020B0604020202020204" pitchFamily="34" charset="0"/>
                  <a:sym typeface="Roboto Regular"/>
                </a:rPr>
                <a:t>name on your cell phone.</a:t>
              </a:r>
              <a:endParaRPr kumimoji="0" sz="3200" b="1" i="0" u="none" strike="noStrike" kern="0" cap="none" spc="0" normalizeH="0" baseline="0" noProof="0">
                <a:ln>
                  <a:noFill/>
                </a:ln>
                <a:solidFill>
                  <a:srgbClr val="0E0F12"/>
                </a:solidFill>
                <a:effectLst/>
                <a:uLnTx/>
                <a:uFillTx/>
                <a:latin typeface="Arial" panose="020B0604020202020204" pitchFamily="34" charset="0"/>
                <a:ea typeface="Roboto Regular"/>
                <a:cs typeface="Arial" panose="020B0604020202020204" pitchFamily="34" charset="0"/>
                <a:sym typeface="Roboto Regular"/>
              </a:endParaRPr>
            </a:p>
          </p:txBody>
        </p:sp>
      </p:grpSp>
    </p:spTree>
    <p:extLst>
      <p:ext uri="{BB962C8B-B14F-4D97-AF65-F5344CB8AC3E}">
        <p14:creationId xmlns:p14="http://schemas.microsoft.com/office/powerpoint/2010/main" val="20061196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rcRect t="18274" b="18274"/>
          <a:stretch>
            <a:fillRect/>
          </a:stretch>
        </p:blipFill>
        <p:spPr>
          <a:xfrm>
            <a:off x="0" y="0"/>
            <a:ext cx="24384000" cy="13716000"/>
          </a:xfrm>
          <a:prstGeom prst="rect">
            <a:avLst/>
          </a:prstGeom>
        </p:spPr>
      </p:pic>
      <p:sp>
        <p:nvSpPr>
          <p:cNvPr id="920" name="Shape 920"/>
          <p:cNvSpPr/>
          <p:nvPr/>
        </p:nvSpPr>
        <p:spPr>
          <a:xfrm>
            <a:off x="12345342" y="-73574"/>
            <a:ext cx="12076135" cy="13810050"/>
          </a:xfrm>
          <a:custGeom>
            <a:avLst/>
            <a:gdLst/>
            <a:ahLst/>
            <a:cxnLst>
              <a:cxn ang="0">
                <a:pos x="wd2" y="hd2"/>
              </a:cxn>
              <a:cxn ang="5400000">
                <a:pos x="wd2" y="hd2"/>
              </a:cxn>
              <a:cxn ang="10800000">
                <a:pos x="wd2" y="hd2"/>
              </a:cxn>
              <a:cxn ang="16200000">
                <a:pos x="wd2" y="hd2"/>
              </a:cxn>
            </a:cxnLst>
            <a:rect l="0" t="0" r="r" b="b"/>
            <a:pathLst>
              <a:path w="21600" h="21600" extrusionOk="0">
                <a:moveTo>
                  <a:pt x="18268" y="0"/>
                </a:moveTo>
                <a:lnTo>
                  <a:pt x="21600" y="0"/>
                </a:lnTo>
                <a:lnTo>
                  <a:pt x="21600" y="21600"/>
                </a:lnTo>
                <a:lnTo>
                  <a:pt x="0" y="21600"/>
                </a:lnTo>
                <a:lnTo>
                  <a:pt x="18268" y="0"/>
                </a:lnTo>
                <a:close/>
              </a:path>
            </a:pathLst>
          </a:custGeom>
          <a:solidFill>
            <a:srgbClr val="212935">
              <a:alpha val="85000"/>
            </a:srgbClr>
          </a:solidFill>
          <a:ln w="12700">
            <a:miter lim="400000"/>
          </a:ln>
        </p:spPr>
        <p:txBody>
          <a:bodyPr lIns="0" tIns="0" rIns="0" bIns="0" anchor="ctr"/>
          <a:lstStyle/>
          <a:p>
            <a:pPr lvl="0">
              <a:defRPr sz="3200"/>
            </a:pPr>
            <a:endParaRPr/>
          </a:p>
        </p:txBody>
      </p:sp>
      <p:sp>
        <p:nvSpPr>
          <p:cNvPr id="921" name="Shape 921"/>
          <p:cNvSpPr/>
          <p:nvPr/>
        </p:nvSpPr>
        <p:spPr>
          <a:xfrm>
            <a:off x="9572865" y="-11004"/>
            <a:ext cx="12929190" cy="13890409"/>
          </a:xfrm>
          <a:custGeom>
            <a:avLst/>
            <a:gdLst/>
            <a:ahLst/>
            <a:cxnLst>
              <a:cxn ang="0">
                <a:pos x="wd2" y="hd2"/>
              </a:cxn>
              <a:cxn ang="5400000">
                <a:pos x="wd2" y="hd2"/>
              </a:cxn>
              <a:cxn ang="10800000">
                <a:pos x="wd2" y="hd2"/>
              </a:cxn>
              <a:cxn ang="16200000">
                <a:pos x="wd2" y="hd2"/>
              </a:cxn>
            </a:cxnLst>
            <a:rect l="0" t="0" r="r" b="b"/>
            <a:pathLst>
              <a:path w="21600" h="21600" extrusionOk="0">
                <a:moveTo>
                  <a:pt x="21600" y="23"/>
                </a:moveTo>
                <a:lnTo>
                  <a:pt x="4680" y="21482"/>
                </a:lnTo>
                <a:lnTo>
                  <a:pt x="0" y="21600"/>
                </a:lnTo>
                <a:lnTo>
                  <a:pt x="17306" y="0"/>
                </a:lnTo>
                <a:lnTo>
                  <a:pt x="21600" y="23"/>
                </a:lnTo>
                <a:close/>
              </a:path>
            </a:pathLst>
          </a:custGeom>
          <a:solidFill>
            <a:srgbClr val="FFFFFF"/>
          </a:solidFill>
          <a:ln w="12700">
            <a:miter lim="400000"/>
          </a:ln>
        </p:spPr>
        <p:txBody>
          <a:bodyPr lIns="0" tIns="0" rIns="0" bIns="0" anchor="ctr"/>
          <a:lstStyle/>
          <a:p>
            <a:pPr lvl="0">
              <a:defRPr sz="3200"/>
            </a:pPr>
            <a:endParaRPr/>
          </a:p>
        </p:txBody>
      </p:sp>
      <p:grpSp>
        <p:nvGrpSpPr>
          <p:cNvPr id="924" name="Group 924"/>
          <p:cNvGrpSpPr/>
          <p:nvPr/>
        </p:nvGrpSpPr>
        <p:grpSpPr>
          <a:xfrm>
            <a:off x="10821607" y="-1715"/>
            <a:ext cx="9141244" cy="13744713"/>
            <a:chOff x="0" y="0"/>
            <a:chExt cx="9141243" cy="13744712"/>
          </a:xfrm>
          <a:solidFill>
            <a:schemeClr val="accent1"/>
          </a:solidFill>
        </p:grpSpPr>
        <p:sp>
          <p:nvSpPr>
            <p:cNvPr id="922" name="Shape 922"/>
            <p:cNvSpPr/>
            <p:nvPr/>
          </p:nvSpPr>
          <p:spPr>
            <a:xfrm>
              <a:off x="3484" y="0"/>
              <a:ext cx="9137759" cy="84017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ln>
            <a:effectLst/>
          </p:spPr>
          <p:txBody>
            <a:bodyPr wrap="square" lIns="0" tIns="0" rIns="0" bIns="0" numCol="1" anchor="ctr">
              <a:noAutofit/>
            </a:bodyPr>
            <a:lstStyle/>
            <a:p>
              <a:pPr lvl="0">
                <a:defRPr sz="3200"/>
              </a:pPr>
              <a:endParaRPr/>
            </a:p>
          </p:txBody>
        </p:sp>
        <p:sp>
          <p:nvSpPr>
            <p:cNvPr id="923" name="Shape 923"/>
            <p:cNvSpPr/>
            <p:nvPr/>
          </p:nvSpPr>
          <p:spPr>
            <a:xfrm>
              <a:off x="0" y="8400274"/>
              <a:ext cx="6600183" cy="53444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296" y="0"/>
                  </a:lnTo>
                  <a:lnTo>
                    <a:pt x="21600" y="21600"/>
                  </a:lnTo>
                  <a:lnTo>
                    <a:pt x="12668" y="21600"/>
                  </a:lnTo>
                  <a:lnTo>
                    <a:pt x="0" y="0"/>
                  </a:lnTo>
                  <a:close/>
                </a:path>
              </a:pathLst>
            </a:custGeom>
            <a:solidFill>
              <a:srgbClr val="F67C2E">
                <a:alpha val="81000"/>
              </a:srgbClr>
            </a:solidFill>
            <a:ln w="12700" cap="flat">
              <a:noFill/>
              <a:miter lim="400000"/>
            </a:ln>
            <a:effectLst/>
          </p:spPr>
          <p:txBody>
            <a:bodyPr wrap="square" lIns="0" tIns="0" rIns="0" bIns="0" numCol="1" anchor="ctr">
              <a:noAutofit/>
            </a:bodyPr>
            <a:lstStyle/>
            <a:p>
              <a:pPr lvl="0">
                <a:defRPr sz="3200"/>
              </a:pPr>
              <a:endParaRPr/>
            </a:p>
          </p:txBody>
        </p:sp>
      </p:grpSp>
      <p:sp>
        <p:nvSpPr>
          <p:cNvPr id="935" name="Shape 935"/>
          <p:cNvSpPr/>
          <p:nvPr/>
        </p:nvSpPr>
        <p:spPr>
          <a:xfrm>
            <a:off x="1559321" y="-32544"/>
            <a:ext cx="2965055" cy="33845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881"/>
                </a:lnTo>
                <a:lnTo>
                  <a:pt x="10801" y="21600"/>
                </a:lnTo>
                <a:lnTo>
                  <a:pt x="21600" y="15881"/>
                </a:lnTo>
                <a:lnTo>
                  <a:pt x="21600" y="0"/>
                </a:lnTo>
                <a:lnTo>
                  <a:pt x="0" y="0"/>
                </a:lnTo>
                <a:close/>
              </a:path>
            </a:pathLst>
          </a:custGeom>
          <a:solidFill>
            <a:srgbClr val="6D235D"/>
          </a:solidFill>
          <a:ln w="12700" cap="flat">
            <a:noFill/>
            <a:miter lim="400000"/>
          </a:ln>
          <a:effectLst>
            <a:outerShdw blurRad="190500" dist="8455" dir="5400000" rotWithShape="0">
              <a:srgbClr val="000000"/>
            </a:outerShdw>
          </a:effectLst>
        </p:spPr>
        <p:txBody>
          <a:bodyPr wrap="square" lIns="0" tIns="0" rIns="0" bIns="0" numCol="1" anchor="ctr">
            <a:noAutofit/>
          </a:bodyPr>
          <a:lstStyle/>
          <a:p>
            <a:pPr lvl="0">
              <a:defRPr sz="3200"/>
            </a:pPr>
            <a:endParaRPr/>
          </a:p>
        </p:txBody>
      </p:sp>
      <p:sp>
        <p:nvSpPr>
          <p:cNvPr id="21" name="Shape 926"/>
          <p:cNvSpPr/>
          <p:nvPr/>
        </p:nvSpPr>
        <p:spPr>
          <a:xfrm>
            <a:off x="16011723" y="8908759"/>
            <a:ext cx="7956924" cy="3257302"/>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defTabSz="1054100">
              <a:spcBef>
                <a:spcPts val="600"/>
              </a:spcBef>
              <a:defRPr sz="1800"/>
            </a:pPr>
            <a:r>
              <a:rPr lang="en-CA" sz="6000" cap="all" baseline="-7000">
                <a:solidFill>
                  <a:srgbClr val="FFFFFF"/>
                </a:solidFill>
                <a:latin typeface="Arial" panose="020B0604020202020204" pitchFamily="34" charset="0"/>
                <a:ea typeface="BebasNeueBook"/>
                <a:cs typeface="Arial" panose="020B0604020202020204" pitchFamily="34" charset="0"/>
                <a:sym typeface="BebasNeueBook"/>
              </a:rPr>
              <a:t>LET’S GET REAL ABOUT</a:t>
            </a:r>
          </a:p>
          <a:p>
            <a:pPr lvl="0" defTabSz="1054100">
              <a:lnSpc>
                <a:spcPts val="10000"/>
              </a:lnSpc>
              <a:spcBef>
                <a:spcPts val="600"/>
              </a:spcBef>
              <a:defRPr sz="1800"/>
            </a:pPr>
            <a:r>
              <a:rPr lang="en-CA" sz="6000" b="1" cap="all" spc="0">
                <a:solidFill>
                  <a:srgbClr val="FFFFFF"/>
                </a:solidFill>
                <a:latin typeface="Arial" panose="020B0604020202020204" pitchFamily="34" charset="0"/>
                <a:ea typeface="BebasNeueBold"/>
                <a:cs typeface="Arial" panose="020B0604020202020204" pitchFamily="34" charset="0"/>
                <a:sym typeface="BebasNeueBold"/>
              </a:rPr>
              <a:t>Drinking alcohol &amp; Pregnancy</a:t>
            </a:r>
            <a:endParaRPr sz="6000" b="1" cap="all" spc="0">
              <a:solidFill>
                <a:srgbClr val="FFFFFF"/>
              </a:solidFill>
              <a:latin typeface="Arial" panose="020B0604020202020204" pitchFamily="34" charset="0"/>
              <a:ea typeface="BebasNeueBold"/>
              <a:cs typeface="Arial" panose="020B0604020202020204" pitchFamily="34" charset="0"/>
              <a:sym typeface="BebasNeueBold"/>
            </a:endParaRPr>
          </a:p>
        </p:txBody>
      </p:sp>
      <p:sp>
        <p:nvSpPr>
          <p:cNvPr id="23" name="Shape 936"/>
          <p:cNvSpPr/>
          <p:nvPr/>
        </p:nvSpPr>
        <p:spPr>
          <a:xfrm>
            <a:off x="1749622" y="1324769"/>
            <a:ext cx="2576277" cy="6699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lvl="0" defTabSz="1054100">
              <a:lnSpc>
                <a:spcPct val="80000"/>
              </a:lnSpc>
              <a:spcBef>
                <a:spcPts val="600"/>
              </a:spcBef>
              <a:defRPr sz="1800"/>
            </a:pPr>
            <a:r>
              <a:rPr lang="en-CA" sz="3600" b="1" cap="all" spc="0" baseline="-10000">
                <a:solidFill>
                  <a:srgbClr val="FFFFFF"/>
                </a:solidFill>
                <a:latin typeface="Arial" panose="020B0604020202020204" pitchFamily="34" charset="0"/>
                <a:ea typeface="Roboto" panose="02000000000000000000" pitchFamily="2" charset="0"/>
                <a:cs typeface="Arial" panose="020B0604020202020204" pitchFamily="34" charset="0"/>
                <a:sym typeface="BebasNeueBold"/>
              </a:rPr>
              <a:t>Prevention</a:t>
            </a:r>
          </a:p>
          <a:p>
            <a:pPr lvl="0" defTabSz="1054100">
              <a:lnSpc>
                <a:spcPct val="80000"/>
              </a:lnSpc>
              <a:spcBef>
                <a:spcPts val="600"/>
              </a:spcBef>
              <a:defRPr sz="1800"/>
            </a:pPr>
            <a:r>
              <a:rPr lang="en-CA" sz="3600" b="1" cap="all" baseline="-10000">
                <a:solidFill>
                  <a:srgbClr val="FFFFFF"/>
                </a:solidFill>
                <a:latin typeface="Arial" panose="020B0604020202020204" pitchFamily="34" charset="0"/>
                <a:ea typeface="Roboto" panose="02000000000000000000" pitchFamily="2" charset="0"/>
                <a:cs typeface="Arial" panose="020B0604020202020204" pitchFamily="34" charset="0"/>
                <a:sym typeface="BebasNeueBold"/>
              </a:rPr>
              <a:t>Conversation</a:t>
            </a:r>
            <a:endParaRPr sz="3600" b="1" cap="all" spc="0" baseline="-10000">
              <a:solidFill>
                <a:srgbClr val="FFFFFF"/>
              </a:solidFill>
              <a:latin typeface="Arial" panose="020B0604020202020204" pitchFamily="34" charset="0"/>
              <a:ea typeface="Roboto" panose="02000000000000000000" pitchFamily="2" charset="0"/>
              <a:cs typeface="Arial" panose="020B0604020202020204" pitchFamily="34" charset="0"/>
              <a:sym typeface="BebasNeueBold"/>
            </a:endParaRPr>
          </a:p>
        </p:txBody>
      </p:sp>
    </p:spTree>
    <p:extLst>
      <p:ext uri="{BB962C8B-B14F-4D97-AF65-F5344CB8AC3E}">
        <p14:creationId xmlns:p14="http://schemas.microsoft.com/office/powerpoint/2010/main" val="1892525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iterate>
                                    <p:tmAbs val="0"/>
                                  </p:iterate>
                                  <p:childTnLst>
                                    <p:set>
                                      <p:cBhvr>
                                        <p:cTn id="6" fill="hold"/>
                                        <p:tgtEl>
                                          <p:spTgt spid="920"/>
                                        </p:tgtEl>
                                        <p:attrNameLst>
                                          <p:attrName>style.visibility</p:attrName>
                                        </p:attrNameLst>
                                      </p:cBhvr>
                                      <p:to>
                                        <p:strVal val="visible"/>
                                      </p:to>
                                    </p:set>
                                    <p:anim calcmode="lin" valueType="num">
                                      <p:cBhvr>
                                        <p:cTn id="7" dur="600" fill="hold"/>
                                        <p:tgtEl>
                                          <p:spTgt spid="920"/>
                                        </p:tgtEl>
                                        <p:attrNameLst>
                                          <p:attrName>ppt_x</p:attrName>
                                        </p:attrNameLst>
                                      </p:cBhvr>
                                      <p:tavLst>
                                        <p:tav tm="0">
                                          <p:val>
                                            <p:strVal val="1+#ppt_w/2"/>
                                          </p:val>
                                        </p:tav>
                                        <p:tav tm="100000">
                                          <p:val>
                                            <p:strVal val="#ppt_x"/>
                                          </p:val>
                                        </p:tav>
                                      </p:tavLst>
                                    </p:anim>
                                    <p:anim calcmode="lin" valueType="num">
                                      <p:cBhvr>
                                        <p:cTn id="8" dur="600" fill="hold"/>
                                        <p:tgtEl>
                                          <p:spTgt spid="920"/>
                                        </p:tgtEl>
                                        <p:attrNameLst>
                                          <p:attrName>ppt_y</p:attrName>
                                        </p:attrNameLst>
                                      </p:cBhvr>
                                      <p:tavLst>
                                        <p:tav tm="0">
                                          <p:val>
                                            <p:strVal val="#ppt_y"/>
                                          </p:val>
                                        </p:tav>
                                        <p:tav tm="100000">
                                          <p:val>
                                            <p:strVal val="#ppt_y"/>
                                          </p:val>
                                        </p:tav>
                                      </p:tavLst>
                                    </p:anim>
                                  </p:childTnLst>
                                </p:cTn>
                              </p:par>
                            </p:childTnLst>
                          </p:cTn>
                        </p:par>
                        <p:par>
                          <p:cTn id="9" fill="hold">
                            <p:stCondLst>
                              <p:cond delay="600"/>
                            </p:stCondLst>
                            <p:childTnLst>
                              <p:par>
                                <p:cTn id="10" presetID="22" presetClass="entr" presetSubtype="4" fill="hold" grpId="0" nodeType="afterEffect">
                                  <p:stCondLst>
                                    <p:cond delay="0"/>
                                  </p:stCondLst>
                                  <p:iterate>
                                    <p:tmAbs val="0"/>
                                  </p:iterate>
                                  <p:childTnLst>
                                    <p:set>
                                      <p:cBhvr>
                                        <p:cTn id="11" fill="hold"/>
                                        <p:tgtEl>
                                          <p:spTgt spid="921"/>
                                        </p:tgtEl>
                                        <p:attrNameLst>
                                          <p:attrName>style.visibility</p:attrName>
                                        </p:attrNameLst>
                                      </p:cBhvr>
                                      <p:to>
                                        <p:strVal val="visible"/>
                                      </p:to>
                                    </p:set>
                                    <p:animEffect transition="in" filter="wipe(down)">
                                      <p:cBhvr>
                                        <p:cTn id="12" dur="600"/>
                                        <p:tgtEl>
                                          <p:spTgt spid="921"/>
                                        </p:tgtEl>
                                      </p:cBhvr>
                                    </p:animEffect>
                                  </p:childTnLst>
                                </p:cTn>
                              </p:par>
                            </p:childTnLst>
                          </p:cTn>
                        </p:par>
                        <p:par>
                          <p:cTn id="13" fill="hold">
                            <p:stCondLst>
                              <p:cond delay="1200"/>
                            </p:stCondLst>
                            <p:childTnLst>
                              <p:par>
                                <p:cTn id="14" presetID="22" presetClass="entr" presetSubtype="1" fill="hold" grpId="0" nodeType="afterEffect">
                                  <p:stCondLst>
                                    <p:cond delay="0"/>
                                  </p:stCondLst>
                                  <p:iterate>
                                    <p:tmAbs val="0"/>
                                  </p:iterate>
                                  <p:childTnLst>
                                    <p:set>
                                      <p:cBhvr>
                                        <p:cTn id="15" fill="hold"/>
                                        <p:tgtEl>
                                          <p:spTgt spid="924"/>
                                        </p:tgtEl>
                                        <p:attrNameLst>
                                          <p:attrName>style.visibility</p:attrName>
                                        </p:attrNameLst>
                                      </p:cBhvr>
                                      <p:to>
                                        <p:strVal val="visible"/>
                                      </p:to>
                                    </p:set>
                                    <p:animEffect transition="in" filter="wipe(up)">
                                      <p:cBhvr>
                                        <p:cTn id="16" dur="600"/>
                                        <p:tgtEl>
                                          <p:spTgt spid="924"/>
                                        </p:tgtEl>
                                      </p:cBhvr>
                                    </p:animEffect>
                                  </p:childTnLst>
                                </p:cTn>
                              </p:par>
                            </p:childTnLst>
                          </p:cTn>
                        </p:par>
                        <p:par>
                          <p:cTn id="17" fill="hold">
                            <p:stCondLst>
                              <p:cond delay="1800"/>
                            </p:stCondLst>
                            <p:childTnLst>
                              <p:par>
                                <p:cTn id="18" presetID="37" presetClass="entr" presetSubtype="0" fill="hold" grpId="0"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900" decel="100000" fill="hold"/>
                                        <p:tgtEl>
                                          <p:spTgt spid="21"/>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0" grpId="0" animBg="1" advAuto="0"/>
      <p:bldP spid="921" grpId="0" animBg="1" advAuto="0"/>
      <p:bldP spid="924" grpId="0" animBg="1" advAuto="0"/>
      <p:bldP spid="21"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itting on the floor reading a book&#10;&#10;Description automatically generated with medium confidence">
            <a:extLst>
              <a:ext uri="{FF2B5EF4-FFF2-40B4-BE49-F238E27FC236}">
                <a16:creationId xmlns:a16="http://schemas.microsoft.com/office/drawing/2014/main" id="{8DC9E0CF-FABE-4149-0AF3-3C96EEA1B0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4749"/>
            <a:ext cx="8514633" cy="5676422"/>
          </a:xfrm>
          <a:prstGeom prst="rect">
            <a:avLst/>
          </a:prstGeom>
        </p:spPr>
      </p:pic>
      <p:sp>
        <p:nvSpPr>
          <p:cNvPr id="727" name="Shape 727"/>
          <p:cNvSpPr/>
          <p:nvPr/>
        </p:nvSpPr>
        <p:spPr>
          <a:xfrm>
            <a:off x="1103987" y="10652661"/>
            <a:ext cx="6316663" cy="0"/>
          </a:xfrm>
          <a:prstGeom prst="line">
            <a:avLst/>
          </a:prstGeom>
          <a:ln w="38100" cap="rnd">
            <a:solidFill/>
            <a:custDash>
              <a:ds d="100000" sp="200000"/>
            </a:custDash>
            <a:miter lim="400000"/>
          </a:ln>
        </p:spPr>
        <p:txBody>
          <a:bodyPr lIns="50800" tIns="50800" rIns="50800" bIns="50800" anchor="ctr"/>
          <a:lstStyle/>
          <a:p>
            <a:pPr lvl="0">
              <a:defRPr sz="3200"/>
            </a:pPr>
            <a:endParaRPr/>
          </a:p>
        </p:txBody>
      </p:sp>
      <p:sp>
        <p:nvSpPr>
          <p:cNvPr id="11" name="Shape 10842"/>
          <p:cNvSpPr/>
          <p:nvPr/>
        </p:nvSpPr>
        <p:spPr>
          <a:xfrm>
            <a:off x="1103987" y="7746074"/>
            <a:ext cx="7207515" cy="2680734"/>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algn="l" defTabSz="1054100">
              <a:lnSpc>
                <a:spcPct val="90000"/>
              </a:lnSpc>
              <a:spcBef>
                <a:spcPts val="600"/>
              </a:spcBef>
              <a:defRPr sz="1800"/>
            </a:pPr>
            <a:r>
              <a:rPr lang="en-CA" sz="4400">
                <a:solidFill>
                  <a:schemeClr val="tx1">
                    <a:lumMod val="75000"/>
                    <a:lumOff val="25000"/>
                  </a:schemeClr>
                </a:solidFill>
                <a:latin typeface="Arial" panose="020B0604020202020204" pitchFamily="34" charset="0"/>
                <a:ea typeface="Roboto Light"/>
                <a:cs typeface="Arial" panose="020B0604020202020204" pitchFamily="34" charset="0"/>
                <a:sym typeface="Roboto Light"/>
              </a:rPr>
              <a:t>Who drinks</a:t>
            </a:r>
          </a:p>
          <a:p>
            <a:pPr algn="l" defTabSz="1054100">
              <a:lnSpc>
                <a:spcPct val="90000"/>
              </a:lnSpc>
              <a:spcBef>
                <a:spcPts val="600"/>
              </a:spcBef>
              <a:defRPr sz="1800"/>
            </a:pPr>
            <a:r>
              <a:rPr lang="en-CA" sz="7200" b="1" cap="all">
                <a:solidFill>
                  <a:srgbClr val="F67C2E"/>
                </a:solidFill>
                <a:latin typeface="Arial" panose="020B0604020202020204" pitchFamily="34" charset="0"/>
                <a:ea typeface="Roboto Bold"/>
                <a:cs typeface="Arial" panose="020B0604020202020204" pitchFamily="34" charset="0"/>
                <a:sym typeface="Roboto Bold"/>
              </a:rPr>
              <a:t>During pregnancy?</a:t>
            </a:r>
            <a:endParaRPr sz="7200" b="1" cap="all" spc="0">
              <a:solidFill>
                <a:srgbClr val="F67C2E"/>
              </a:solidFill>
              <a:latin typeface="Arial" panose="020B0604020202020204" pitchFamily="34" charset="0"/>
              <a:ea typeface="Roboto Bold"/>
              <a:cs typeface="Arial" panose="020B0604020202020204" pitchFamily="34" charset="0"/>
              <a:sym typeface="Roboto Bold"/>
            </a:endParaRPr>
          </a:p>
        </p:txBody>
      </p:sp>
      <p:sp>
        <p:nvSpPr>
          <p:cNvPr id="12" name="Shape 726"/>
          <p:cNvSpPr/>
          <p:nvPr/>
        </p:nvSpPr>
        <p:spPr>
          <a:xfrm>
            <a:off x="9151197" y="8211786"/>
            <a:ext cx="13434740" cy="446269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lgn="l">
              <a:lnSpc>
                <a:spcPts val="5300"/>
              </a:lnSpc>
              <a:spcBef>
                <a:spcPts val="600"/>
              </a:spcBef>
              <a:defRPr sz="2400" spc="0">
                <a:solidFill>
                  <a:srgbClr val="3D4247"/>
                </a:solidFill>
                <a:latin typeface="Roboto Regular"/>
                <a:ea typeface="Roboto Regular"/>
                <a:cs typeface="Roboto Regular"/>
                <a:sym typeface="Roboto Regular"/>
              </a:defRPr>
            </a:lvl1pPr>
          </a:lstStyle>
          <a:p>
            <a:pPr marL="685800" indent="-571500" eaLnBrk="1" fontAlgn="auto" hangingPunct="1">
              <a:lnSpc>
                <a:spcPct val="150000"/>
              </a:lnSpc>
              <a:spcAft>
                <a:spcPts val="0"/>
              </a:spcAft>
              <a:buClr>
                <a:srgbClr val="000000"/>
              </a:buClr>
              <a:buFont typeface="Courier New" charset="0"/>
              <a:buChar char="o"/>
              <a:defRPr/>
            </a:pPr>
            <a:r>
              <a:rPr lang="en" sz="3600">
                <a:latin typeface="Arial" panose="020B0604020202020204" pitchFamily="34" charset="0"/>
                <a:ea typeface="Roboto" charset="0"/>
                <a:cs typeface="Arial" panose="020B0604020202020204" pitchFamily="34" charset="0"/>
                <a:sym typeface="Source Code Pro"/>
              </a:rPr>
              <a:t>Light/moderate/heavy drinkers</a:t>
            </a:r>
          </a:p>
          <a:p>
            <a:pPr marL="685800" indent="-571500" eaLnBrk="1" fontAlgn="auto" hangingPunct="1">
              <a:lnSpc>
                <a:spcPct val="150000"/>
              </a:lnSpc>
              <a:spcAft>
                <a:spcPts val="0"/>
              </a:spcAft>
              <a:buClr>
                <a:srgbClr val="000000"/>
              </a:buClr>
              <a:buFont typeface="Courier New" charset="0"/>
              <a:buChar char="o"/>
              <a:defRPr/>
            </a:pPr>
            <a:r>
              <a:rPr lang="en" sz="3600">
                <a:latin typeface="Arial" panose="020B0604020202020204" pitchFamily="34" charset="0"/>
                <a:ea typeface="Roboto" charset="0"/>
                <a:cs typeface="Arial" panose="020B0604020202020204" pitchFamily="34" charset="0"/>
                <a:sym typeface="Source Code Pro"/>
              </a:rPr>
              <a:t>Higher income, higher education, over 30 yrs old, successful</a:t>
            </a:r>
          </a:p>
          <a:p>
            <a:pPr marL="685800" indent="-571500" eaLnBrk="1" fontAlgn="auto" hangingPunct="1">
              <a:lnSpc>
                <a:spcPct val="150000"/>
              </a:lnSpc>
              <a:spcAft>
                <a:spcPts val="0"/>
              </a:spcAft>
              <a:buClr>
                <a:srgbClr val="000000"/>
              </a:buClr>
              <a:buFont typeface="Courier New" charset="0"/>
              <a:buChar char="o"/>
              <a:defRPr/>
            </a:pPr>
            <a:r>
              <a:rPr lang="en" sz="3600">
                <a:latin typeface="Arial" panose="020B0604020202020204" pitchFamily="34" charset="0"/>
                <a:ea typeface="Roboto" charset="0"/>
                <a:cs typeface="Arial" panose="020B0604020202020204" pitchFamily="34" charset="0"/>
                <a:sym typeface="Source Code Pro"/>
              </a:rPr>
              <a:t>People exposed to poverty and isolation</a:t>
            </a:r>
          </a:p>
          <a:p>
            <a:pPr marL="685800" indent="-571500" eaLnBrk="1" fontAlgn="auto" hangingPunct="1">
              <a:lnSpc>
                <a:spcPct val="150000"/>
              </a:lnSpc>
              <a:spcAft>
                <a:spcPts val="0"/>
              </a:spcAft>
              <a:buClr>
                <a:srgbClr val="000000"/>
              </a:buClr>
              <a:buFont typeface="Courier New" charset="0"/>
              <a:buChar char="o"/>
              <a:defRPr/>
            </a:pPr>
            <a:r>
              <a:rPr lang="en-CA" sz="3600">
                <a:latin typeface="Arial" panose="020B0604020202020204" pitchFamily="34" charset="0"/>
                <a:ea typeface="Roboto" charset="0"/>
                <a:cs typeface="Arial" panose="020B0604020202020204" pitchFamily="34" charset="0"/>
                <a:sym typeface="Source Code Pro"/>
              </a:rPr>
              <a:t>T</a:t>
            </a:r>
            <a:r>
              <a:rPr lang="en" sz="3600">
                <a:latin typeface="Arial" panose="020B0604020202020204" pitchFamily="34" charset="0"/>
                <a:ea typeface="Roboto" charset="0"/>
                <a:cs typeface="Arial" panose="020B0604020202020204" pitchFamily="34" charset="0"/>
                <a:sym typeface="Source Code Pro"/>
              </a:rPr>
              <a:t>hose who use substances </a:t>
            </a:r>
          </a:p>
          <a:p>
            <a:pPr marL="685800" indent="-571500" eaLnBrk="1" fontAlgn="auto" hangingPunct="1">
              <a:lnSpc>
                <a:spcPct val="150000"/>
              </a:lnSpc>
              <a:spcAft>
                <a:spcPts val="0"/>
              </a:spcAft>
              <a:buClr>
                <a:srgbClr val="000000"/>
              </a:buClr>
              <a:buFont typeface="Courier New" charset="0"/>
              <a:buChar char="o"/>
              <a:defRPr/>
            </a:pPr>
            <a:r>
              <a:rPr lang="en" sz="3600">
                <a:latin typeface="Arial" panose="020B0604020202020204" pitchFamily="34" charset="0"/>
                <a:ea typeface="Roboto" charset="0"/>
                <a:cs typeface="Arial" panose="020B0604020202020204" pitchFamily="34" charset="0"/>
                <a:sym typeface="Source Code Pro"/>
              </a:rPr>
              <a:t>Victims of violence (childhood, domestic)</a:t>
            </a:r>
          </a:p>
        </p:txBody>
      </p:sp>
      <p:pic>
        <p:nvPicPr>
          <p:cNvPr id="13" name="Picture 12" descr="A group of people posing for the camera&#10;&#10;Description automatically generated">
            <a:extLst>
              <a:ext uri="{FF2B5EF4-FFF2-40B4-BE49-F238E27FC236}">
                <a16:creationId xmlns:a16="http://schemas.microsoft.com/office/drawing/2014/main" id="{F32E83AA-91B7-49AA-896E-78E2F218FF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68567" y="14748"/>
            <a:ext cx="8504005" cy="5676423"/>
          </a:xfrm>
          <a:prstGeom prst="rect">
            <a:avLst/>
          </a:prstGeom>
        </p:spPr>
      </p:pic>
      <p:sp>
        <p:nvSpPr>
          <p:cNvPr id="2" name="Shape 726">
            <a:extLst>
              <a:ext uri="{FF2B5EF4-FFF2-40B4-BE49-F238E27FC236}">
                <a16:creationId xmlns:a16="http://schemas.microsoft.com/office/drawing/2014/main" id="{BBBAD24B-F658-E344-6148-AAA3C78CB757}"/>
              </a:ext>
            </a:extLst>
          </p:cNvPr>
          <p:cNvSpPr/>
          <p:nvPr/>
        </p:nvSpPr>
        <p:spPr>
          <a:xfrm>
            <a:off x="9444310" y="6161495"/>
            <a:ext cx="10157215" cy="1393010"/>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lgn="l">
              <a:lnSpc>
                <a:spcPts val="5300"/>
              </a:lnSpc>
              <a:spcBef>
                <a:spcPts val="600"/>
              </a:spcBef>
              <a:defRPr sz="2400" spc="0">
                <a:solidFill>
                  <a:srgbClr val="3D4247"/>
                </a:solidFill>
                <a:latin typeface="Roboto Regular"/>
                <a:ea typeface="Roboto Regular"/>
                <a:cs typeface="Roboto Regular"/>
                <a:sym typeface="Roboto Regular"/>
              </a:defRPr>
            </a:lvl1pPr>
          </a:lstStyle>
          <a:p>
            <a:pPr lvl="0">
              <a:lnSpc>
                <a:spcPct val="130000"/>
              </a:lnSpc>
              <a:defRPr sz="1800" spc="0">
                <a:solidFill>
                  <a:srgbClr val="000000"/>
                </a:solidFill>
              </a:defRPr>
            </a:pPr>
            <a:r>
              <a:rPr lang="en-CA" sz="7200" b="1" spc="0">
                <a:solidFill>
                  <a:srgbClr val="6D235D"/>
                </a:solidFill>
                <a:latin typeface="Arial" panose="020B0604020202020204" pitchFamily="34" charset="0"/>
                <a:cs typeface="Arial" panose="020B0604020202020204" pitchFamily="34" charset="0"/>
              </a:rPr>
              <a:t>ANYONE </a:t>
            </a:r>
            <a:r>
              <a:rPr lang="en-CA" sz="7200">
                <a:solidFill>
                  <a:schemeClr val="tx1">
                    <a:lumMod val="75000"/>
                    <a:lumOff val="25000"/>
                  </a:schemeClr>
                </a:solidFill>
                <a:latin typeface="Arial" panose="020B0604020202020204" pitchFamily="34" charset="0"/>
                <a:ea typeface="Roboto Light"/>
                <a:cs typeface="Arial" panose="020B0604020202020204" pitchFamily="34" charset="0"/>
                <a:sym typeface="Roboto Light"/>
              </a:rPr>
              <a:t>including:</a:t>
            </a:r>
            <a:endParaRPr sz="7200" b="1" spc="0">
              <a:solidFill>
                <a:srgbClr val="6D235D"/>
              </a:solidFill>
              <a:latin typeface="Arial" panose="020B0604020202020204" pitchFamily="34" charset="0"/>
              <a:cs typeface="Arial" panose="020B0604020202020204" pitchFamily="34" charset="0"/>
            </a:endParaRPr>
          </a:p>
        </p:txBody>
      </p:sp>
      <p:pic>
        <p:nvPicPr>
          <p:cNvPr id="5" name="Picture 4" descr="A group of women smiling&#10;&#10;AI-generated content may be incorrect.">
            <a:extLst>
              <a:ext uri="{FF2B5EF4-FFF2-40B4-BE49-F238E27FC236}">
                <a16:creationId xmlns:a16="http://schemas.microsoft.com/office/drawing/2014/main" id="{4EF7380C-4BEC-4E50-0A22-2FB9FB19B4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20650" y="14749"/>
            <a:ext cx="8822182" cy="5691172"/>
          </a:xfrm>
          <a:prstGeom prst="rect">
            <a:avLst/>
          </a:prstGeom>
        </p:spPr>
      </p:pic>
    </p:spTree>
    <p:extLst>
      <p:ext uri="{BB962C8B-B14F-4D97-AF65-F5344CB8AC3E}">
        <p14:creationId xmlns:p14="http://schemas.microsoft.com/office/powerpoint/2010/main" val="197938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p:tmAbs val="0"/>
                                  </p:iterate>
                                  <p:childTnLst>
                                    <p:set>
                                      <p:cBhvr>
                                        <p:cTn id="6" fill="hold"/>
                                        <p:tgtEl>
                                          <p:spTgt spid="727"/>
                                        </p:tgtEl>
                                        <p:attrNameLst>
                                          <p:attrName>style.visibility</p:attrName>
                                        </p:attrNameLst>
                                      </p:cBhvr>
                                      <p:to>
                                        <p:strVal val="visible"/>
                                      </p:to>
                                    </p:set>
                                    <p:animEffect transition="in" filter="wipe(left)">
                                      <p:cBhvr>
                                        <p:cTn id="7" dur="1000"/>
                                        <p:tgtEl>
                                          <p:spTgt spid="727"/>
                                        </p:tgtEl>
                                      </p:cBhvr>
                                    </p:animEffect>
                                  </p:childTnLst>
                                </p:cTn>
                              </p:par>
                            </p:childTnLst>
                          </p:cTn>
                        </p:par>
                        <p:par>
                          <p:cTn id="8" fill="hold">
                            <p:stCondLst>
                              <p:cond delay="1000"/>
                            </p:stCondLst>
                            <p:childTnLst>
                              <p:par>
                                <p:cTn id="9" presetID="22" presetClass="entr" presetSubtype="8" fill="hold" grpId="0" nodeType="afterEffect">
                                  <p:stCondLst>
                                    <p:cond delay="0"/>
                                  </p:stCondLst>
                                  <p:iterate>
                                    <p:tmAbs val="0"/>
                                  </p:iterate>
                                  <p:childTnLst>
                                    <p:set>
                                      <p:cBhvr>
                                        <p:cTn id="10" fill="hold"/>
                                        <p:tgtEl>
                                          <p:spTgt spid="12"/>
                                        </p:tgtEl>
                                        <p:attrNameLst>
                                          <p:attrName>style.visibility</p:attrName>
                                        </p:attrNameLst>
                                      </p:cBhvr>
                                      <p:to>
                                        <p:strVal val="visible"/>
                                      </p:to>
                                    </p:set>
                                    <p:animEffect transition="in" filter="wipe(left)">
                                      <p:cBhvr>
                                        <p:cTn id="11" dur="1000"/>
                                        <p:tgtEl>
                                          <p:spTgt spid="12"/>
                                        </p:tgtEl>
                                      </p:cBhvr>
                                    </p:animEffect>
                                  </p:childTnLst>
                                </p:cTn>
                              </p:par>
                            </p:childTnLst>
                          </p:cTn>
                        </p:par>
                        <p:par>
                          <p:cTn id="12" fill="hold">
                            <p:stCondLst>
                              <p:cond delay="2000"/>
                            </p:stCondLst>
                            <p:childTnLst>
                              <p:par>
                                <p:cTn id="13" presetID="22" presetClass="entr" presetSubtype="8" fill="hold" grpId="0" nodeType="afterEffect">
                                  <p:stCondLst>
                                    <p:cond delay="0"/>
                                  </p:stCondLst>
                                  <p:iterate>
                                    <p:tmAbs val="0"/>
                                  </p:iterate>
                                  <p:childTnLst>
                                    <p:set>
                                      <p:cBhvr>
                                        <p:cTn id="14" fill="hold"/>
                                        <p:tgtEl>
                                          <p:spTgt spid="2"/>
                                        </p:tgtEl>
                                        <p:attrNameLst>
                                          <p:attrName>style.visibility</p:attrName>
                                        </p:attrNameLst>
                                      </p:cBhvr>
                                      <p:to>
                                        <p:strVal val="visible"/>
                                      </p:to>
                                    </p:set>
                                    <p:animEffect transition="in" filter="wipe(left)">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 grpId="0" animBg="1" advAuto="0"/>
      <p:bldP spid="12" grpId="0" animBg="1" advAuto="0"/>
      <p:bldP spid="2"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Shape 922">
            <a:extLst>
              <a:ext uri="{FF2B5EF4-FFF2-40B4-BE49-F238E27FC236}">
                <a16:creationId xmlns:a16="http://schemas.microsoft.com/office/drawing/2014/main" id="{52218329-D25A-EEC1-D624-A27C52BED76E}"/>
              </a:ext>
            </a:extLst>
          </p:cNvPr>
          <p:cNvSpPr/>
          <p:nvPr/>
        </p:nvSpPr>
        <p:spPr>
          <a:xfrm rot="15375670">
            <a:off x="4699796" y="-4195872"/>
            <a:ext cx="6320203" cy="1768514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726" name="Shape 726"/>
          <p:cNvSpPr/>
          <p:nvPr/>
        </p:nvSpPr>
        <p:spPr>
          <a:xfrm>
            <a:off x="1629352" y="7080778"/>
            <a:ext cx="9130646" cy="2928189"/>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noAutofit/>
          </a:bodyPr>
          <a:lstStyle>
            <a:lvl1pPr algn="l">
              <a:lnSpc>
                <a:spcPts val="5300"/>
              </a:lnSpc>
              <a:spcBef>
                <a:spcPts val="600"/>
              </a:spcBef>
              <a:defRPr sz="2400" spc="0">
                <a:solidFill>
                  <a:srgbClr val="3D4247"/>
                </a:solidFill>
                <a:latin typeface="Roboto Regular"/>
                <a:ea typeface="Roboto Regular"/>
                <a:cs typeface="Roboto Regular"/>
                <a:sym typeface="Roboto Regular"/>
              </a:defRPr>
            </a:lvl1pPr>
          </a:lstStyle>
          <a:p>
            <a:pPr marL="0" marR="0" lvl="0" indent="0" algn="l" defTabSz="825500" eaLnBrk="1" fontAlgn="auto" latinLnBrk="0" hangingPunct="1">
              <a:lnSpc>
                <a:spcPct val="130000"/>
              </a:lnSpc>
              <a:spcBef>
                <a:spcPts val="600"/>
              </a:spcBef>
              <a:spcAft>
                <a:spcPts val="0"/>
              </a:spcAft>
              <a:buClrTx/>
              <a:buSzTx/>
              <a:buFontTx/>
              <a:buNone/>
              <a:tabLst/>
              <a:defRPr sz="1800" spc="0">
                <a:solidFill>
                  <a:srgbClr val="000000"/>
                </a:solidFill>
              </a:defRPr>
            </a:pPr>
            <a:r>
              <a:rPr kumimoji="0" lang="en-CA" sz="4000" b="0" i="0" u="none" strike="noStrike" kern="0" cap="none" spc="0" normalizeH="0" baseline="0" noProof="0">
                <a:ln>
                  <a:noFill/>
                </a:ln>
                <a:solidFill>
                  <a:srgbClr val="3D4247"/>
                </a:solidFill>
                <a:effectLst/>
                <a:uLnTx/>
                <a:uFillTx/>
                <a:latin typeface="Arial" panose="020B0604020202020204" pitchFamily="34" charset="0"/>
                <a:cs typeface="Arial" panose="020B0604020202020204" pitchFamily="34" charset="0"/>
                <a:sym typeface="Roboto Regular"/>
              </a:rPr>
              <a:t>When a woman drinks alcohol during pregnancy, it affects the normal growth and development of the baby.</a:t>
            </a:r>
          </a:p>
          <a:p>
            <a:pPr marL="0" marR="0" lvl="0" indent="0" algn="l" defTabSz="825500" eaLnBrk="1" fontAlgn="auto" latinLnBrk="0" hangingPunct="1">
              <a:lnSpc>
                <a:spcPct val="130000"/>
              </a:lnSpc>
              <a:spcBef>
                <a:spcPts val="600"/>
              </a:spcBef>
              <a:spcAft>
                <a:spcPts val="0"/>
              </a:spcAft>
              <a:buClrTx/>
              <a:buSzTx/>
              <a:buFontTx/>
              <a:buNone/>
              <a:tabLst/>
              <a:defRPr sz="1800" spc="0">
                <a:solidFill>
                  <a:srgbClr val="000000"/>
                </a:solidFill>
              </a:defRPr>
            </a:pPr>
            <a:endParaRPr kumimoji="0" sz="4000" b="0" i="0" u="none" strike="noStrike" kern="0" cap="none" spc="0" normalizeH="0" baseline="0" noProof="0">
              <a:ln>
                <a:noFill/>
              </a:ln>
              <a:solidFill>
                <a:srgbClr val="3D4247"/>
              </a:solidFill>
              <a:effectLst/>
              <a:uLnTx/>
              <a:uFillTx/>
              <a:latin typeface="Arial" panose="020B0604020202020204" pitchFamily="34" charset="0"/>
              <a:cs typeface="Arial" panose="020B0604020202020204" pitchFamily="34" charset="0"/>
              <a:sym typeface="Roboto Regular"/>
            </a:endParaRPr>
          </a:p>
        </p:txBody>
      </p:sp>
      <p:sp>
        <p:nvSpPr>
          <p:cNvPr id="728" name="Shape 728"/>
          <p:cNvSpPr/>
          <p:nvPr/>
        </p:nvSpPr>
        <p:spPr>
          <a:xfrm>
            <a:off x="1827743" y="6397693"/>
            <a:ext cx="4399681" cy="1"/>
          </a:xfrm>
          <a:prstGeom prst="line">
            <a:avLst/>
          </a:prstGeom>
          <a:ln w="38100" cap="rnd">
            <a:solidFill/>
            <a:custDash>
              <a:ds d="100000" sp="200000"/>
            </a:custDash>
            <a:miter lim="400000"/>
          </a:ln>
        </p:spPr>
        <p:txBody>
          <a:bodyPr lIns="50800" tIns="50800" rIns="50800" bIns="5080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11" name="Shape 10842"/>
          <p:cNvSpPr/>
          <p:nvPr/>
        </p:nvSpPr>
        <p:spPr>
          <a:xfrm>
            <a:off x="1539387" y="1636170"/>
            <a:ext cx="10059055" cy="3477875"/>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marL="0" marR="0" lvl="0" indent="0" algn="l" defTabSz="1054100" eaLnBrk="1" fontAlgn="auto" latinLnBrk="0" hangingPunct="1">
              <a:lnSpc>
                <a:spcPct val="90000"/>
              </a:lnSpc>
              <a:spcBef>
                <a:spcPts val="600"/>
              </a:spcBef>
              <a:spcAft>
                <a:spcPts val="0"/>
              </a:spcAft>
              <a:buClrTx/>
              <a:buSzTx/>
              <a:buFontTx/>
              <a:buNone/>
              <a:tabLst/>
              <a:defRPr sz="1800"/>
            </a:pPr>
            <a:r>
              <a:rPr kumimoji="0" lang="en-CA" sz="6000" b="0"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Light"/>
                <a:cs typeface="Arial" panose="020B0604020202020204" pitchFamily="34" charset="0"/>
                <a:sym typeface="Roboto Light"/>
              </a:rPr>
              <a:t>What can happen to the developing baby if it is</a:t>
            </a:r>
          </a:p>
          <a:p>
            <a:pPr marL="0" marR="0" lvl="0" indent="0" algn="l" defTabSz="1054100" eaLnBrk="1" fontAlgn="auto" latinLnBrk="0" hangingPunct="1">
              <a:lnSpc>
                <a:spcPct val="90000"/>
              </a:lnSpc>
              <a:spcBef>
                <a:spcPts val="600"/>
              </a:spcBef>
              <a:spcAft>
                <a:spcPts val="0"/>
              </a:spcAft>
              <a:buClrTx/>
              <a:buSzTx/>
              <a:buFontTx/>
              <a:buNone/>
              <a:tabLst/>
              <a:defRPr sz="1800"/>
            </a:pPr>
            <a:endParaRPr kumimoji="0" lang="en-CA" sz="6000" b="0"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Light"/>
              <a:cs typeface="Arial" panose="020B0604020202020204" pitchFamily="34" charset="0"/>
              <a:sym typeface="Roboto Light"/>
            </a:endParaRPr>
          </a:p>
          <a:p>
            <a:pPr marL="0" marR="0" lvl="0" indent="0" algn="l" defTabSz="1054100" eaLnBrk="1" fontAlgn="auto" latinLnBrk="0" hangingPunct="1">
              <a:lnSpc>
                <a:spcPct val="90000"/>
              </a:lnSpc>
              <a:spcBef>
                <a:spcPts val="600"/>
              </a:spcBef>
              <a:spcAft>
                <a:spcPts val="0"/>
              </a:spcAft>
              <a:buClrTx/>
              <a:buSzTx/>
              <a:buFontTx/>
              <a:buNone/>
              <a:tabLst/>
              <a:defRPr sz="1800"/>
            </a:pPr>
            <a:r>
              <a:rPr kumimoji="0" lang="en-CA" sz="6000" b="1" i="0" u="none" strike="noStrike" kern="0" cap="all" spc="0" normalizeH="0" baseline="0" noProof="0">
                <a:ln>
                  <a:noFill/>
                </a:ln>
                <a:solidFill>
                  <a:srgbClr val="F67C2E"/>
                </a:solidFill>
                <a:effectLst/>
                <a:uLnTx/>
                <a:uFillTx/>
                <a:latin typeface="Arial" panose="020B0604020202020204" pitchFamily="34" charset="0"/>
                <a:ea typeface="Roboto Bold"/>
                <a:cs typeface="Arial" panose="020B0604020202020204" pitchFamily="34" charset="0"/>
                <a:sym typeface="Roboto Bold"/>
              </a:rPr>
              <a:t>Exposed to alcohol?</a:t>
            </a:r>
            <a:endParaRPr kumimoji="0" sz="6000" b="1" i="0" u="none" strike="noStrike" kern="0" cap="all" spc="0" normalizeH="0" baseline="0" noProof="0">
              <a:ln>
                <a:noFill/>
              </a:ln>
              <a:solidFill>
                <a:srgbClr val="F67C2E"/>
              </a:solidFill>
              <a:effectLst/>
              <a:uLnTx/>
              <a:uFillTx/>
              <a:latin typeface="Arial" panose="020B0604020202020204" pitchFamily="34" charset="0"/>
              <a:ea typeface="Roboto Bold"/>
              <a:cs typeface="Arial" panose="020B0604020202020204" pitchFamily="34" charset="0"/>
              <a:sym typeface="Roboto Bold"/>
            </a:endParaRPr>
          </a:p>
        </p:txBody>
      </p:sp>
      <p:sp>
        <p:nvSpPr>
          <p:cNvPr id="12" name="Shape 726"/>
          <p:cNvSpPr/>
          <p:nvPr/>
        </p:nvSpPr>
        <p:spPr>
          <a:xfrm>
            <a:off x="1629352" y="8273061"/>
            <a:ext cx="10266579" cy="5791913"/>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noAutofit/>
          </a:bodyPr>
          <a:lstStyle>
            <a:lvl1pPr algn="l">
              <a:lnSpc>
                <a:spcPts val="5300"/>
              </a:lnSpc>
              <a:spcBef>
                <a:spcPts val="600"/>
              </a:spcBef>
              <a:defRPr sz="2400" spc="0">
                <a:solidFill>
                  <a:srgbClr val="3D4247"/>
                </a:solidFill>
                <a:latin typeface="Roboto Regular"/>
                <a:ea typeface="Roboto Regular"/>
                <a:cs typeface="Roboto Regular"/>
                <a:sym typeface="Roboto Regular"/>
              </a:defRPr>
            </a:lvl1pPr>
          </a:lstStyle>
          <a:p>
            <a:pPr marL="0" marR="0" lvl="0" indent="0" algn="l" defTabSz="825500" eaLnBrk="1" fontAlgn="auto" latinLnBrk="0" hangingPunct="1">
              <a:lnSpc>
                <a:spcPct val="130000"/>
              </a:lnSpc>
              <a:spcBef>
                <a:spcPts val="600"/>
              </a:spcBef>
              <a:spcAft>
                <a:spcPts val="0"/>
              </a:spcAft>
              <a:buClrTx/>
              <a:buSzTx/>
              <a:buFontTx/>
              <a:buNone/>
              <a:tabLst/>
              <a:defRPr sz="1800" spc="0">
                <a:solidFill>
                  <a:srgbClr val="000000"/>
                </a:solidFill>
              </a:defRPr>
            </a:pPr>
            <a:r>
              <a:rPr kumimoji="0" lang="en-CA" sz="4000" b="0" i="0" u="none" strike="noStrike" kern="0" cap="none" spc="0" normalizeH="0" baseline="0" noProof="0">
                <a:ln>
                  <a:noFill/>
                </a:ln>
                <a:solidFill>
                  <a:srgbClr val="3D4247"/>
                </a:solidFill>
                <a:effectLst/>
                <a:uLnTx/>
                <a:uFillTx/>
                <a:latin typeface="Arial" panose="020B0604020202020204" pitchFamily="34" charset="0"/>
                <a:cs typeface="Arial" panose="020B0604020202020204" pitchFamily="34" charset="0"/>
                <a:sym typeface="Roboto Regular"/>
              </a:rPr>
              <a:t>Alcohol is a </a:t>
            </a:r>
            <a:r>
              <a:rPr kumimoji="0" lang="en-CA" sz="4000" b="1" i="0" u="none" strike="noStrike" kern="0" cap="none" spc="0" normalizeH="0" baseline="0" noProof="0">
                <a:ln>
                  <a:noFill/>
                </a:ln>
                <a:solidFill>
                  <a:srgbClr val="6D235D"/>
                </a:solidFill>
                <a:effectLst/>
                <a:uLnTx/>
                <a:uFillTx/>
                <a:latin typeface="Arial" panose="020B0604020202020204" pitchFamily="34" charset="0"/>
                <a:cs typeface="Arial" panose="020B0604020202020204" pitchFamily="34" charset="0"/>
                <a:sym typeface="Roboto Regular"/>
              </a:rPr>
              <a:t>teratogen</a:t>
            </a:r>
            <a:r>
              <a:rPr kumimoji="0" lang="en-CA" sz="4000" b="0" i="0" u="none" strike="noStrike" kern="0" cap="none" spc="0" normalizeH="0" baseline="0" noProof="0">
                <a:ln>
                  <a:noFill/>
                </a:ln>
                <a:solidFill>
                  <a:srgbClr val="6D235D"/>
                </a:solidFill>
                <a:effectLst/>
                <a:uLnTx/>
                <a:uFillTx/>
                <a:latin typeface="Arial" panose="020B0604020202020204" pitchFamily="34" charset="0"/>
                <a:cs typeface="Arial" panose="020B0604020202020204" pitchFamily="34" charset="0"/>
                <a:sym typeface="Roboto Regular"/>
              </a:rPr>
              <a:t>,</a:t>
            </a:r>
            <a:r>
              <a:rPr kumimoji="0" lang="en-CA" sz="4000" b="0" i="0" u="none" strike="noStrike" kern="0" cap="none" spc="0" normalizeH="0" baseline="0" noProof="0">
                <a:ln>
                  <a:noFill/>
                </a:ln>
                <a:solidFill>
                  <a:srgbClr val="3D4247"/>
                </a:solidFill>
                <a:effectLst/>
                <a:uLnTx/>
                <a:uFillTx/>
                <a:latin typeface="Arial" panose="020B0604020202020204" pitchFamily="34" charset="0"/>
                <a:cs typeface="Arial" panose="020B0604020202020204" pitchFamily="34" charset="0"/>
                <a:sym typeface="Roboto Regular"/>
              </a:rPr>
              <a:t> affecting the size of the brain, the forming of brain structures, and how the brain and body functions after the baby is born.</a:t>
            </a:r>
            <a:endParaRPr kumimoji="0" sz="4000" b="0" i="0" u="none" strike="noStrike" kern="0" cap="none" spc="0" normalizeH="0" baseline="0" noProof="0">
              <a:ln>
                <a:noFill/>
              </a:ln>
              <a:solidFill>
                <a:srgbClr val="3D4247"/>
              </a:solidFill>
              <a:effectLst/>
              <a:uLnTx/>
              <a:uFillTx/>
              <a:latin typeface="Arial" panose="020B0604020202020204" pitchFamily="34" charset="0"/>
              <a:cs typeface="Arial" panose="020B0604020202020204" pitchFamily="34" charset="0"/>
              <a:sym typeface="Roboto Regular"/>
            </a:endParaRPr>
          </a:p>
        </p:txBody>
      </p:sp>
      <p:pic>
        <p:nvPicPr>
          <p:cNvPr id="16" name="Shape 485" descr="developing fetus.gif"/>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49372" y="7195725"/>
            <a:ext cx="9895241" cy="579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flipH="1">
            <a:off x="17896992" y="13110702"/>
            <a:ext cx="5624758"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r" defTabSz="825500" rtl="0" eaLnBrk="1" fontAlgn="auto" latinLnBrk="1" hangingPunct="0">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IYM Health</a:t>
            </a:r>
          </a:p>
        </p:txBody>
      </p:sp>
      <p:sp>
        <p:nvSpPr>
          <p:cNvPr id="13" name="Shape 17579"/>
          <p:cNvSpPr txBox="1">
            <a:spLocks/>
          </p:cNvSpPr>
          <p:nvPr/>
        </p:nvSpPr>
        <p:spPr>
          <a:xfrm>
            <a:off x="23510281" y="288693"/>
            <a:ext cx="678829" cy="406401"/>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lang="en-CA" sz="1800" b="0" i="0" u="none" strike="noStrike" kern="0" cap="none" spc="0" normalizeH="0" baseline="0" noProof="0" smtClean="0">
                <a:ln>
                  <a:noFill/>
                </a:ln>
                <a:solidFill>
                  <a:srgbClr val="0E0F12"/>
                </a:solidFill>
                <a:effectLst/>
                <a:uLnTx/>
                <a:uFillTx/>
                <a:latin typeface="Arial" panose="020B0604020202020204" pitchFamily="34" charset="0"/>
                <a:cs typeface="Arial" panose="020B0604020202020204" pitchFamily="34" charset="0"/>
                <a:sym typeface="Helvetica Light"/>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13</a:t>
            </a:fld>
            <a:endParaRPr kumimoji="0" lang="en-CA" sz="1800" b="0" i="0" u="none" strike="noStrike" kern="0" cap="none" spc="0" normalizeH="0" baseline="0" noProof="0">
              <a:ln>
                <a:noFill/>
              </a:ln>
              <a:solidFill>
                <a:srgbClr val="0E0F12"/>
              </a:solidFill>
              <a:effectLst/>
              <a:uLnTx/>
              <a:uFillTx/>
              <a:latin typeface="Arial" panose="020B0604020202020204" pitchFamily="34" charset="0"/>
              <a:cs typeface="Arial" panose="020B0604020202020204" pitchFamily="34" charset="0"/>
              <a:sym typeface="Helvetica Light"/>
            </a:endParaRPr>
          </a:p>
        </p:txBody>
      </p:sp>
      <p:pic>
        <p:nvPicPr>
          <p:cNvPr id="14" name="Picture 13" descr="A picture containing person, indoor, table, food&#10;&#10;Description automatically generated">
            <a:extLst>
              <a:ext uri="{FF2B5EF4-FFF2-40B4-BE49-F238E27FC236}">
                <a16:creationId xmlns:a16="http://schemas.microsoft.com/office/drawing/2014/main" id="{2F6ED569-7C85-4285-AD7E-93457A0EC1DF}"/>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2926433" y="491893"/>
            <a:ext cx="9918180" cy="6390972"/>
          </a:xfrm>
          <a:prstGeom prst="rect">
            <a:avLst/>
          </a:prstGeom>
        </p:spPr>
      </p:pic>
    </p:spTree>
    <p:extLst>
      <p:ext uri="{BB962C8B-B14F-4D97-AF65-F5344CB8AC3E}">
        <p14:creationId xmlns:p14="http://schemas.microsoft.com/office/powerpoint/2010/main" val="111394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p:tmAbs val="0"/>
                                  </p:iterate>
                                  <p:childTnLst>
                                    <p:set>
                                      <p:cBhvr>
                                        <p:cTn id="6" fill="hold"/>
                                        <p:tgtEl>
                                          <p:spTgt spid="728"/>
                                        </p:tgtEl>
                                        <p:attrNameLst>
                                          <p:attrName>style.visibility</p:attrName>
                                        </p:attrNameLst>
                                      </p:cBhvr>
                                      <p:to>
                                        <p:strVal val="visible"/>
                                      </p:to>
                                    </p:set>
                                    <p:animEffect transition="in" filter="wipe(left)">
                                      <p:cBhvr>
                                        <p:cTn id="7" dur="100"/>
                                        <p:tgtEl>
                                          <p:spTgt spid="728"/>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726"/>
                                        </p:tgtEl>
                                        <p:attrNameLst>
                                          <p:attrName>style.visibility</p:attrName>
                                        </p:attrNameLst>
                                      </p:cBhvr>
                                      <p:to>
                                        <p:strVal val="visible"/>
                                      </p:to>
                                    </p:set>
                                    <p:animEffect transition="in" filter="fade">
                                      <p:cBhvr>
                                        <p:cTn id="10" dur="1000"/>
                                        <p:tgtEl>
                                          <p:spTgt spid="726"/>
                                        </p:tgtEl>
                                      </p:cBhvr>
                                    </p:animEffect>
                                    <p:anim calcmode="lin" valueType="num">
                                      <p:cBhvr>
                                        <p:cTn id="11" dur="1000" fill="hold"/>
                                        <p:tgtEl>
                                          <p:spTgt spid="726"/>
                                        </p:tgtEl>
                                        <p:attrNameLst>
                                          <p:attrName>ppt_x</p:attrName>
                                        </p:attrNameLst>
                                      </p:cBhvr>
                                      <p:tavLst>
                                        <p:tav tm="0">
                                          <p:val>
                                            <p:strVal val="#ppt_x"/>
                                          </p:val>
                                        </p:tav>
                                        <p:tav tm="100000">
                                          <p:val>
                                            <p:strVal val="#ppt_x"/>
                                          </p:val>
                                        </p:tav>
                                      </p:tavLst>
                                    </p:anim>
                                    <p:anim calcmode="lin" valueType="num">
                                      <p:cBhvr>
                                        <p:cTn id="12" dur="1000" fill="hold"/>
                                        <p:tgtEl>
                                          <p:spTgt spid="726"/>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50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6" grpId="0" animBg="1" advAuto="0"/>
      <p:bldP spid="728" grpId="0" animBg="1" advAuto="0"/>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79" name="Shape 17579"/>
          <p:cNvSpPr>
            <a:spLocks noGrp="1"/>
          </p:cNvSpPr>
          <p:nvPr>
            <p:ph type="sldNum" sz="quarter" idx="2"/>
          </p:nvPr>
        </p:nvSpPr>
        <p:spPr>
          <a:xfrm>
            <a:off x="23510281" y="327603"/>
            <a:ext cx="678829" cy="276999"/>
          </a:xfrm>
          <a:prstGeom prst="rect">
            <a:avLst/>
          </a:prstGeom>
          <a:extLst>
            <a:ext uri="{C572A759-6A51-4108-AA02-DFA0A04FC94B}">
              <ma14:wrappingTextBoxFlag xmlns="" xmlns:ma14="http://schemas.microsoft.com/office/mac/drawingml/2011/main" val="1"/>
            </a:ext>
          </a:extLst>
        </p:spPr>
        <p:txBody>
          <a:bodyPr/>
          <a:lstStyle/>
          <a:p>
            <a:pPr lvl="0">
              <a:defRPr>
                <a:solidFill>
                  <a:srgbClr val="000000"/>
                </a:solidFill>
              </a:defRPr>
            </a:pPr>
            <a:fld id="{86CB4B4D-7CA3-9044-876B-883B54F8677D}" type="slidenum">
              <a:rPr>
                <a:solidFill>
                  <a:srgbClr val="FFFFFF"/>
                </a:solidFill>
                <a:latin typeface="Arial" panose="020B0604020202020204" pitchFamily="34" charset="0"/>
                <a:cs typeface="Arial" panose="020B0604020202020204" pitchFamily="34" charset="0"/>
              </a:rPr>
              <a:pPr lvl="0">
                <a:defRPr>
                  <a:solidFill>
                    <a:srgbClr val="000000"/>
                  </a:solidFill>
                </a:defRPr>
              </a:pPr>
              <a:t>14</a:t>
            </a:fld>
            <a:endParaRPr>
              <a:solidFill>
                <a:srgbClr val="FFFFFF"/>
              </a:solidFill>
              <a:latin typeface="Arial" panose="020B0604020202020204" pitchFamily="34" charset="0"/>
              <a:cs typeface="Arial" panose="020B0604020202020204" pitchFamily="34" charset="0"/>
            </a:endParaRPr>
          </a:p>
        </p:txBody>
      </p:sp>
      <p:sp>
        <p:nvSpPr>
          <p:cNvPr id="17582" name="Shape 17582"/>
          <p:cNvSpPr/>
          <p:nvPr/>
        </p:nvSpPr>
        <p:spPr>
          <a:xfrm>
            <a:off x="9923614" y="6733788"/>
            <a:ext cx="3269731" cy="4754586"/>
          </a:xfrm>
          <a:custGeom>
            <a:avLst/>
            <a:gdLst/>
            <a:ahLst/>
            <a:cxnLst>
              <a:cxn ang="0">
                <a:pos x="wd2" y="hd2"/>
              </a:cxn>
              <a:cxn ang="5400000">
                <a:pos x="wd2" y="hd2"/>
              </a:cxn>
              <a:cxn ang="10800000">
                <a:pos x="wd2" y="hd2"/>
              </a:cxn>
              <a:cxn ang="16200000">
                <a:pos x="wd2" y="hd2"/>
              </a:cxn>
            </a:cxnLst>
            <a:rect l="0" t="0" r="r" b="b"/>
            <a:pathLst>
              <a:path w="21600" h="21600" extrusionOk="0">
                <a:moveTo>
                  <a:pt x="12946" y="20012"/>
                </a:moveTo>
                <a:cubicBezTo>
                  <a:pt x="12946" y="19923"/>
                  <a:pt x="12929" y="19837"/>
                  <a:pt x="12908" y="19751"/>
                </a:cubicBezTo>
                <a:cubicBezTo>
                  <a:pt x="12912" y="19751"/>
                  <a:pt x="12916" y="19751"/>
                  <a:pt x="12920" y="19751"/>
                </a:cubicBezTo>
                <a:cubicBezTo>
                  <a:pt x="12695" y="19181"/>
                  <a:pt x="12753" y="18659"/>
                  <a:pt x="13007" y="18227"/>
                </a:cubicBezTo>
                <a:lnTo>
                  <a:pt x="21600" y="18227"/>
                </a:lnTo>
                <a:lnTo>
                  <a:pt x="21600" y="12403"/>
                </a:lnTo>
                <a:cubicBezTo>
                  <a:pt x="21016" y="12226"/>
                  <a:pt x="20413" y="12207"/>
                  <a:pt x="19924" y="12268"/>
                </a:cubicBezTo>
                <a:cubicBezTo>
                  <a:pt x="19618" y="12371"/>
                  <a:pt x="19278" y="12434"/>
                  <a:pt x="18914" y="12434"/>
                </a:cubicBezTo>
                <a:cubicBezTo>
                  <a:pt x="17639" y="12434"/>
                  <a:pt x="16605" y="11723"/>
                  <a:pt x="16605" y="10846"/>
                </a:cubicBezTo>
                <a:cubicBezTo>
                  <a:pt x="16605" y="9969"/>
                  <a:pt x="17639" y="9258"/>
                  <a:pt x="18914" y="9258"/>
                </a:cubicBezTo>
                <a:cubicBezTo>
                  <a:pt x="19044" y="9258"/>
                  <a:pt x="19169" y="9270"/>
                  <a:pt x="19293" y="9285"/>
                </a:cubicBezTo>
                <a:cubicBezTo>
                  <a:pt x="19293" y="9282"/>
                  <a:pt x="19293" y="9279"/>
                  <a:pt x="19293" y="9276"/>
                </a:cubicBezTo>
                <a:cubicBezTo>
                  <a:pt x="20163" y="9439"/>
                  <a:pt x="20956" y="9388"/>
                  <a:pt x="21600" y="9191"/>
                </a:cubicBezTo>
                <a:lnTo>
                  <a:pt x="21600" y="3373"/>
                </a:lnTo>
                <a:lnTo>
                  <a:pt x="13007" y="3373"/>
                </a:lnTo>
                <a:cubicBezTo>
                  <a:pt x="12753" y="2941"/>
                  <a:pt x="12695" y="2419"/>
                  <a:pt x="12920" y="1849"/>
                </a:cubicBezTo>
                <a:cubicBezTo>
                  <a:pt x="12916" y="1849"/>
                  <a:pt x="12912" y="1849"/>
                  <a:pt x="12908" y="1849"/>
                </a:cubicBezTo>
                <a:cubicBezTo>
                  <a:pt x="12929" y="1763"/>
                  <a:pt x="12946" y="1677"/>
                  <a:pt x="12946" y="1588"/>
                </a:cubicBezTo>
                <a:cubicBezTo>
                  <a:pt x="12946" y="711"/>
                  <a:pt x="11912" y="0"/>
                  <a:pt x="10637" y="0"/>
                </a:cubicBezTo>
                <a:cubicBezTo>
                  <a:pt x="9362" y="0"/>
                  <a:pt x="8329" y="711"/>
                  <a:pt x="8329" y="1588"/>
                </a:cubicBezTo>
                <a:cubicBezTo>
                  <a:pt x="8329" y="1838"/>
                  <a:pt x="8420" y="2072"/>
                  <a:pt x="8571" y="2283"/>
                </a:cubicBezTo>
                <a:cubicBezTo>
                  <a:pt x="8654" y="2601"/>
                  <a:pt x="8635" y="2991"/>
                  <a:pt x="8413" y="3373"/>
                </a:cubicBezTo>
                <a:lnTo>
                  <a:pt x="0" y="3373"/>
                </a:lnTo>
                <a:lnTo>
                  <a:pt x="0" y="9238"/>
                </a:lnTo>
                <a:cubicBezTo>
                  <a:pt x="435" y="9313"/>
                  <a:pt x="861" y="9312"/>
                  <a:pt x="1225" y="9267"/>
                </a:cubicBezTo>
                <a:cubicBezTo>
                  <a:pt x="1531" y="9164"/>
                  <a:pt x="1871" y="9100"/>
                  <a:pt x="2235" y="9100"/>
                </a:cubicBezTo>
                <a:cubicBezTo>
                  <a:pt x="3510" y="9100"/>
                  <a:pt x="4544" y="9811"/>
                  <a:pt x="4544" y="10688"/>
                </a:cubicBezTo>
                <a:cubicBezTo>
                  <a:pt x="4544" y="11565"/>
                  <a:pt x="3510" y="12276"/>
                  <a:pt x="2235" y="12276"/>
                </a:cubicBezTo>
                <a:cubicBezTo>
                  <a:pt x="2105" y="12276"/>
                  <a:pt x="1980" y="12264"/>
                  <a:pt x="1856" y="12250"/>
                </a:cubicBezTo>
                <a:cubicBezTo>
                  <a:pt x="1856" y="12253"/>
                  <a:pt x="1856" y="12255"/>
                  <a:pt x="1856" y="12258"/>
                </a:cubicBezTo>
                <a:cubicBezTo>
                  <a:pt x="1179" y="12132"/>
                  <a:pt x="550" y="12136"/>
                  <a:pt x="0" y="12235"/>
                </a:cubicBezTo>
                <a:lnTo>
                  <a:pt x="0" y="18227"/>
                </a:lnTo>
                <a:lnTo>
                  <a:pt x="8413" y="18227"/>
                </a:lnTo>
                <a:cubicBezTo>
                  <a:pt x="8635" y="18609"/>
                  <a:pt x="8654" y="18999"/>
                  <a:pt x="8571" y="19317"/>
                </a:cubicBezTo>
                <a:cubicBezTo>
                  <a:pt x="8420" y="19528"/>
                  <a:pt x="8329" y="19762"/>
                  <a:pt x="8329" y="20012"/>
                </a:cubicBezTo>
                <a:cubicBezTo>
                  <a:pt x="8329" y="20889"/>
                  <a:pt x="9362" y="21600"/>
                  <a:pt x="10637" y="21600"/>
                </a:cubicBezTo>
                <a:cubicBezTo>
                  <a:pt x="11912" y="21600"/>
                  <a:pt x="12946" y="20889"/>
                  <a:pt x="12946" y="20012"/>
                </a:cubicBezTo>
                <a:close/>
              </a:path>
            </a:pathLst>
          </a:custGeom>
          <a:solidFill>
            <a:srgbClr val="F66E2E"/>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nvGrpSpPr>
          <p:cNvPr id="5" name="Group 4"/>
          <p:cNvGrpSpPr/>
          <p:nvPr/>
        </p:nvGrpSpPr>
        <p:grpSpPr>
          <a:xfrm>
            <a:off x="15028132" y="10343585"/>
            <a:ext cx="8550441" cy="2876742"/>
            <a:chOff x="13175870" y="8003464"/>
            <a:chExt cx="8550441" cy="2876742"/>
          </a:xfrm>
        </p:grpSpPr>
        <p:sp>
          <p:nvSpPr>
            <p:cNvPr id="17580" name="Shape 17580"/>
            <p:cNvSpPr/>
            <p:nvPr/>
          </p:nvSpPr>
          <p:spPr>
            <a:xfrm>
              <a:off x="13175870" y="8003464"/>
              <a:ext cx="1978337" cy="2876742"/>
            </a:xfrm>
            <a:custGeom>
              <a:avLst/>
              <a:gdLst/>
              <a:ahLst/>
              <a:cxnLst>
                <a:cxn ang="0">
                  <a:pos x="wd2" y="hd2"/>
                </a:cxn>
                <a:cxn ang="5400000">
                  <a:pos x="wd2" y="hd2"/>
                </a:cxn>
                <a:cxn ang="10800000">
                  <a:pos x="wd2" y="hd2"/>
                </a:cxn>
                <a:cxn ang="16200000">
                  <a:pos x="wd2" y="hd2"/>
                </a:cxn>
              </a:cxnLst>
              <a:rect l="0" t="0" r="r" b="b"/>
              <a:pathLst>
                <a:path w="21600" h="21600" extrusionOk="0">
                  <a:moveTo>
                    <a:pt x="12946" y="20012"/>
                  </a:moveTo>
                  <a:cubicBezTo>
                    <a:pt x="12946" y="19923"/>
                    <a:pt x="12929" y="19837"/>
                    <a:pt x="12908" y="19751"/>
                  </a:cubicBezTo>
                  <a:cubicBezTo>
                    <a:pt x="12912" y="19751"/>
                    <a:pt x="12916" y="19751"/>
                    <a:pt x="12920" y="19751"/>
                  </a:cubicBezTo>
                  <a:cubicBezTo>
                    <a:pt x="12695" y="19181"/>
                    <a:pt x="12753" y="18659"/>
                    <a:pt x="13007" y="18227"/>
                  </a:cubicBezTo>
                  <a:lnTo>
                    <a:pt x="21600" y="18227"/>
                  </a:lnTo>
                  <a:lnTo>
                    <a:pt x="21600" y="12403"/>
                  </a:lnTo>
                  <a:cubicBezTo>
                    <a:pt x="21016" y="12226"/>
                    <a:pt x="20413" y="12207"/>
                    <a:pt x="19924" y="12268"/>
                  </a:cubicBezTo>
                  <a:cubicBezTo>
                    <a:pt x="19618" y="12371"/>
                    <a:pt x="19278" y="12434"/>
                    <a:pt x="18914" y="12434"/>
                  </a:cubicBezTo>
                  <a:cubicBezTo>
                    <a:pt x="17639" y="12434"/>
                    <a:pt x="16605" y="11723"/>
                    <a:pt x="16605" y="10846"/>
                  </a:cubicBezTo>
                  <a:cubicBezTo>
                    <a:pt x="16605" y="9969"/>
                    <a:pt x="17639" y="9258"/>
                    <a:pt x="18914" y="9258"/>
                  </a:cubicBezTo>
                  <a:cubicBezTo>
                    <a:pt x="19044" y="9258"/>
                    <a:pt x="19169" y="9270"/>
                    <a:pt x="19293" y="9285"/>
                  </a:cubicBezTo>
                  <a:cubicBezTo>
                    <a:pt x="19293" y="9282"/>
                    <a:pt x="19293" y="9279"/>
                    <a:pt x="19293" y="9276"/>
                  </a:cubicBezTo>
                  <a:cubicBezTo>
                    <a:pt x="20163" y="9439"/>
                    <a:pt x="20956" y="9388"/>
                    <a:pt x="21600" y="9191"/>
                  </a:cubicBezTo>
                  <a:lnTo>
                    <a:pt x="21600" y="3373"/>
                  </a:lnTo>
                  <a:lnTo>
                    <a:pt x="13007" y="3373"/>
                  </a:lnTo>
                  <a:cubicBezTo>
                    <a:pt x="12753" y="2941"/>
                    <a:pt x="12695" y="2419"/>
                    <a:pt x="12920" y="1849"/>
                  </a:cubicBezTo>
                  <a:cubicBezTo>
                    <a:pt x="12916" y="1849"/>
                    <a:pt x="12912" y="1849"/>
                    <a:pt x="12908" y="1849"/>
                  </a:cubicBezTo>
                  <a:cubicBezTo>
                    <a:pt x="12929" y="1763"/>
                    <a:pt x="12946" y="1677"/>
                    <a:pt x="12946" y="1588"/>
                  </a:cubicBezTo>
                  <a:cubicBezTo>
                    <a:pt x="12946" y="711"/>
                    <a:pt x="11912" y="0"/>
                    <a:pt x="10637" y="0"/>
                  </a:cubicBezTo>
                  <a:cubicBezTo>
                    <a:pt x="9362" y="0"/>
                    <a:pt x="8329" y="711"/>
                    <a:pt x="8329" y="1588"/>
                  </a:cubicBezTo>
                  <a:cubicBezTo>
                    <a:pt x="8329" y="1838"/>
                    <a:pt x="8420" y="2072"/>
                    <a:pt x="8571" y="2283"/>
                  </a:cubicBezTo>
                  <a:cubicBezTo>
                    <a:pt x="8654" y="2601"/>
                    <a:pt x="8635" y="2991"/>
                    <a:pt x="8413" y="3373"/>
                  </a:cubicBezTo>
                  <a:lnTo>
                    <a:pt x="0" y="3373"/>
                  </a:lnTo>
                  <a:lnTo>
                    <a:pt x="0" y="9238"/>
                  </a:lnTo>
                  <a:cubicBezTo>
                    <a:pt x="435" y="9313"/>
                    <a:pt x="861" y="9312"/>
                    <a:pt x="1225" y="9267"/>
                  </a:cubicBezTo>
                  <a:cubicBezTo>
                    <a:pt x="1531" y="9164"/>
                    <a:pt x="1871" y="9100"/>
                    <a:pt x="2235" y="9100"/>
                  </a:cubicBezTo>
                  <a:cubicBezTo>
                    <a:pt x="3510" y="9100"/>
                    <a:pt x="4544" y="9811"/>
                    <a:pt x="4544" y="10688"/>
                  </a:cubicBezTo>
                  <a:cubicBezTo>
                    <a:pt x="4544" y="11565"/>
                    <a:pt x="3510" y="12276"/>
                    <a:pt x="2235" y="12276"/>
                  </a:cubicBezTo>
                  <a:cubicBezTo>
                    <a:pt x="2105" y="12276"/>
                    <a:pt x="1980" y="12264"/>
                    <a:pt x="1856" y="12250"/>
                  </a:cubicBezTo>
                  <a:cubicBezTo>
                    <a:pt x="1856" y="12253"/>
                    <a:pt x="1856" y="12255"/>
                    <a:pt x="1856" y="12258"/>
                  </a:cubicBezTo>
                  <a:cubicBezTo>
                    <a:pt x="1179" y="12132"/>
                    <a:pt x="550" y="12136"/>
                    <a:pt x="0" y="12235"/>
                  </a:cubicBezTo>
                  <a:lnTo>
                    <a:pt x="0" y="18227"/>
                  </a:lnTo>
                  <a:lnTo>
                    <a:pt x="8413" y="18227"/>
                  </a:lnTo>
                  <a:cubicBezTo>
                    <a:pt x="8635" y="18609"/>
                    <a:pt x="8654" y="18999"/>
                    <a:pt x="8571" y="19317"/>
                  </a:cubicBezTo>
                  <a:cubicBezTo>
                    <a:pt x="8420" y="19528"/>
                    <a:pt x="8329" y="19762"/>
                    <a:pt x="8329" y="20012"/>
                  </a:cubicBezTo>
                  <a:cubicBezTo>
                    <a:pt x="8329" y="20889"/>
                    <a:pt x="9362" y="21600"/>
                    <a:pt x="10637" y="21600"/>
                  </a:cubicBezTo>
                  <a:cubicBezTo>
                    <a:pt x="11912" y="21600"/>
                    <a:pt x="12946" y="20889"/>
                    <a:pt x="12946" y="20012"/>
                  </a:cubicBezTo>
                  <a:close/>
                </a:path>
              </a:pathLst>
            </a:custGeom>
            <a:solidFill>
              <a:schemeClr val="accent5"/>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617" name="Shape 17617"/>
            <p:cNvSpPr/>
            <p:nvPr/>
          </p:nvSpPr>
          <p:spPr>
            <a:xfrm>
              <a:off x="16510009" y="8863938"/>
              <a:ext cx="5216302" cy="15864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l" defTabSz="914400">
                <a:lnSpc>
                  <a:spcPct val="80000"/>
                </a:lnSpc>
                <a:defRPr sz="2600">
                  <a:solidFill>
                    <a:srgbClr val="E42126"/>
                  </a:solidFill>
                  <a:latin typeface="Roboto Medium"/>
                  <a:ea typeface="Roboto Medium"/>
                  <a:cs typeface="Roboto Medium"/>
                  <a:sym typeface="Roboto Medium"/>
                </a:defRPr>
              </a:lvl1pPr>
            </a:lstStyle>
            <a:p>
              <a:pPr lvl="0">
                <a:defRPr sz="1800">
                  <a:solidFill>
                    <a:srgbClr val="000000"/>
                  </a:solidFill>
                </a:defRPr>
              </a:pPr>
              <a:r>
                <a:rPr lang="en-CA" sz="4400" b="1">
                  <a:solidFill>
                    <a:schemeClr val="accent5"/>
                  </a:solidFill>
                  <a:latin typeface="Arial" panose="020B0604020202020204" pitchFamily="34" charset="0"/>
                  <a:cs typeface="Arial" panose="020B0604020202020204" pitchFamily="34" charset="0"/>
                </a:rPr>
                <a:t>WHO KNOWS WHAT FASD IS?</a:t>
              </a:r>
              <a:endParaRPr sz="4400" b="1">
                <a:solidFill>
                  <a:schemeClr val="accent5"/>
                </a:solidFill>
                <a:latin typeface="Arial" panose="020B0604020202020204" pitchFamily="34" charset="0"/>
                <a:cs typeface="Arial" panose="020B0604020202020204" pitchFamily="34" charset="0"/>
              </a:endParaRPr>
            </a:p>
          </p:txBody>
        </p:sp>
        <p:grpSp>
          <p:nvGrpSpPr>
            <p:cNvPr id="17624" name="Group 17624"/>
            <p:cNvGrpSpPr/>
            <p:nvPr/>
          </p:nvGrpSpPr>
          <p:grpSpPr>
            <a:xfrm>
              <a:off x="14832800" y="9362756"/>
              <a:ext cx="1419305" cy="191688"/>
              <a:chOff x="0" y="0"/>
              <a:chExt cx="1419304" cy="191686"/>
            </a:xfrm>
          </p:grpSpPr>
          <p:grpSp>
            <p:nvGrpSpPr>
              <p:cNvPr id="17622" name="Group 17622"/>
              <p:cNvGrpSpPr/>
              <p:nvPr/>
            </p:nvGrpSpPr>
            <p:grpSpPr>
              <a:xfrm flipH="1">
                <a:off x="65308" y="0"/>
                <a:ext cx="1353997" cy="191687"/>
                <a:chOff x="0" y="0"/>
                <a:chExt cx="1353996" cy="191686"/>
              </a:xfrm>
            </p:grpSpPr>
            <p:sp>
              <p:nvSpPr>
                <p:cNvPr id="17620" name="Shape 17620"/>
                <p:cNvSpPr/>
                <p:nvPr/>
              </p:nvSpPr>
              <p:spPr>
                <a:xfrm rot="16200000">
                  <a:off x="0" y="0"/>
                  <a:ext cx="191687" cy="19168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53585F"/>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17621" name="Shape 17621"/>
                <p:cNvSpPr/>
                <p:nvPr/>
              </p:nvSpPr>
              <p:spPr>
                <a:xfrm flipH="1" flipV="1">
                  <a:off x="156208" y="92038"/>
                  <a:ext cx="1197789" cy="1"/>
                </a:xfrm>
                <a:prstGeom prst="line">
                  <a:avLst/>
                </a:prstGeom>
                <a:noFill/>
                <a:ln w="38100" cap="flat">
                  <a:solidFill>
                    <a:srgbClr val="53585F"/>
                  </a:solidFill>
                  <a:prstDash val="solid"/>
                  <a:miter lim="400000"/>
                </a:ln>
                <a:effectLst/>
              </p:spPr>
              <p:txBody>
                <a:bodyPr wrap="square" lIns="0" tIns="0" rIns="0" bIns="0" numCol="1" anchor="ctr">
                  <a:noAutofit/>
                </a:bodyPr>
                <a:lstStyle/>
                <a:p>
                  <a:pPr lvl="0">
                    <a:defRPr sz="3200"/>
                  </a:pPr>
                  <a:endParaRPr/>
                </a:p>
              </p:txBody>
            </p:sp>
          </p:grpSp>
          <p:sp>
            <p:nvSpPr>
              <p:cNvPr id="17623" name="Shape 17623"/>
              <p:cNvSpPr/>
              <p:nvPr/>
            </p:nvSpPr>
            <p:spPr>
              <a:xfrm flipH="1">
                <a:off x="0" y="7097"/>
                <a:ext cx="177493" cy="1774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grpSp>
      </p:grpSp>
      <p:sp>
        <p:nvSpPr>
          <p:cNvPr id="17631" name="Shape 17631"/>
          <p:cNvSpPr>
            <a:spLocks noGrp="1"/>
          </p:cNvSpPr>
          <p:nvPr>
            <p:ph type="title" idx="4294967295"/>
          </p:nvPr>
        </p:nvSpPr>
        <p:spPr>
          <a:xfrm>
            <a:off x="1405467" y="767897"/>
            <a:ext cx="16163268" cy="155935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stStyle>
          <a:p>
            <a:pPr lvl="0" algn="l">
              <a:defRPr sz="1800" spc="0" baseline="0">
                <a:solidFill>
                  <a:srgbClr val="000000"/>
                </a:solidFill>
              </a:defRPr>
            </a:pPr>
            <a:r>
              <a:rPr lang="en-CA" sz="7200" b="1" spc="0" baseline="0">
                <a:solidFill>
                  <a:srgbClr val="6D235D"/>
                </a:solidFill>
                <a:latin typeface="Arial" panose="020B0604020202020204" pitchFamily="34" charset="0"/>
                <a:cs typeface="Arial" panose="020B0604020202020204" pitchFamily="34" charset="0"/>
              </a:rPr>
              <a:t>Drinking and Pregnancy</a:t>
            </a:r>
            <a:endParaRPr sz="7200" b="1" spc="0" baseline="0">
              <a:solidFill>
                <a:srgbClr val="6D235D"/>
              </a:solidFill>
              <a:latin typeface="Arial" panose="020B0604020202020204" pitchFamily="34" charset="0"/>
              <a:cs typeface="Arial" panose="020B0604020202020204" pitchFamily="34" charset="0"/>
            </a:endParaRPr>
          </a:p>
        </p:txBody>
      </p:sp>
      <p:sp>
        <p:nvSpPr>
          <p:cNvPr id="17632" name="Shape 17632"/>
          <p:cNvSpPr/>
          <p:nvPr/>
        </p:nvSpPr>
        <p:spPr>
          <a:xfrm>
            <a:off x="1405467" y="2335184"/>
            <a:ext cx="12724321" cy="779701"/>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spcBef>
                <a:spcPts val="600"/>
              </a:spcBef>
              <a:defRPr sz="3000" spc="0">
                <a:solidFill>
                  <a:srgbClr val="53585F"/>
                </a:solidFill>
                <a:latin typeface="Roboto Regular"/>
                <a:ea typeface="Roboto Regular"/>
                <a:cs typeface="Roboto Regular"/>
                <a:sym typeface="Roboto Regular"/>
              </a:defRPr>
            </a:lvl1pPr>
          </a:lstStyle>
          <a:p>
            <a:pPr lvl="0" algn="l">
              <a:defRPr sz="1800" spc="0">
                <a:solidFill>
                  <a:srgbClr val="000000"/>
                </a:solidFill>
              </a:defRPr>
            </a:pPr>
            <a:r>
              <a:rPr lang="en-CA" sz="4400" b="1" spc="0">
                <a:solidFill>
                  <a:schemeClr val="bg2">
                    <a:lumMod val="50000"/>
                  </a:schemeClr>
                </a:solidFill>
                <a:latin typeface="Arial" panose="020B0604020202020204" pitchFamily="34" charset="0"/>
                <a:ea typeface="Bebas Neue Regular" charset="0"/>
                <a:cs typeface="Arial" panose="020B0604020202020204" pitchFamily="34" charset="0"/>
              </a:rPr>
              <a:t>What can happen when they mix?</a:t>
            </a:r>
            <a:endParaRPr sz="4400" b="1" spc="0">
              <a:solidFill>
                <a:schemeClr val="bg2">
                  <a:lumMod val="50000"/>
                </a:schemeClr>
              </a:solidFill>
              <a:latin typeface="Arial" panose="020B0604020202020204" pitchFamily="34" charset="0"/>
              <a:ea typeface="Bebas Neue Regular" charset="0"/>
              <a:cs typeface="Arial" panose="020B0604020202020204" pitchFamily="34" charset="0"/>
            </a:endParaRPr>
          </a:p>
        </p:txBody>
      </p:sp>
      <p:sp>
        <p:nvSpPr>
          <p:cNvPr id="17584" name="Shape 17584"/>
          <p:cNvSpPr/>
          <p:nvPr/>
        </p:nvSpPr>
        <p:spPr>
          <a:xfrm>
            <a:off x="6662228" y="3427555"/>
            <a:ext cx="3269731" cy="4754586"/>
          </a:xfrm>
          <a:custGeom>
            <a:avLst/>
            <a:gdLst/>
            <a:ahLst/>
            <a:cxnLst>
              <a:cxn ang="0">
                <a:pos x="wd2" y="hd2"/>
              </a:cxn>
              <a:cxn ang="5400000">
                <a:pos x="wd2" y="hd2"/>
              </a:cxn>
              <a:cxn ang="10800000">
                <a:pos x="wd2" y="hd2"/>
              </a:cxn>
              <a:cxn ang="16200000">
                <a:pos x="wd2" y="hd2"/>
              </a:cxn>
            </a:cxnLst>
            <a:rect l="0" t="0" r="r" b="b"/>
            <a:pathLst>
              <a:path w="21600" h="21600" extrusionOk="0">
                <a:moveTo>
                  <a:pt x="12946" y="20012"/>
                </a:moveTo>
                <a:cubicBezTo>
                  <a:pt x="12946" y="19923"/>
                  <a:pt x="12929" y="19837"/>
                  <a:pt x="12908" y="19751"/>
                </a:cubicBezTo>
                <a:cubicBezTo>
                  <a:pt x="12912" y="19751"/>
                  <a:pt x="12916" y="19751"/>
                  <a:pt x="12920" y="19751"/>
                </a:cubicBezTo>
                <a:cubicBezTo>
                  <a:pt x="12695" y="19181"/>
                  <a:pt x="12753" y="18659"/>
                  <a:pt x="13007" y="18227"/>
                </a:cubicBezTo>
                <a:lnTo>
                  <a:pt x="21600" y="18227"/>
                </a:lnTo>
                <a:lnTo>
                  <a:pt x="21600" y="12403"/>
                </a:lnTo>
                <a:cubicBezTo>
                  <a:pt x="21016" y="12226"/>
                  <a:pt x="20413" y="12207"/>
                  <a:pt x="19924" y="12268"/>
                </a:cubicBezTo>
                <a:cubicBezTo>
                  <a:pt x="19618" y="12371"/>
                  <a:pt x="19278" y="12434"/>
                  <a:pt x="18914" y="12434"/>
                </a:cubicBezTo>
                <a:cubicBezTo>
                  <a:pt x="17639" y="12434"/>
                  <a:pt x="16605" y="11723"/>
                  <a:pt x="16605" y="10846"/>
                </a:cubicBezTo>
                <a:cubicBezTo>
                  <a:pt x="16605" y="9969"/>
                  <a:pt x="17639" y="9258"/>
                  <a:pt x="18914" y="9258"/>
                </a:cubicBezTo>
                <a:cubicBezTo>
                  <a:pt x="19044" y="9258"/>
                  <a:pt x="19169" y="9270"/>
                  <a:pt x="19293" y="9285"/>
                </a:cubicBezTo>
                <a:cubicBezTo>
                  <a:pt x="19293" y="9282"/>
                  <a:pt x="19293" y="9279"/>
                  <a:pt x="19293" y="9276"/>
                </a:cubicBezTo>
                <a:cubicBezTo>
                  <a:pt x="20163" y="9439"/>
                  <a:pt x="20956" y="9388"/>
                  <a:pt x="21600" y="9191"/>
                </a:cubicBezTo>
                <a:lnTo>
                  <a:pt x="21600" y="3373"/>
                </a:lnTo>
                <a:lnTo>
                  <a:pt x="13007" y="3373"/>
                </a:lnTo>
                <a:cubicBezTo>
                  <a:pt x="12753" y="2941"/>
                  <a:pt x="12695" y="2419"/>
                  <a:pt x="12920" y="1849"/>
                </a:cubicBezTo>
                <a:cubicBezTo>
                  <a:pt x="12916" y="1849"/>
                  <a:pt x="12912" y="1849"/>
                  <a:pt x="12908" y="1849"/>
                </a:cubicBezTo>
                <a:cubicBezTo>
                  <a:pt x="12929" y="1763"/>
                  <a:pt x="12946" y="1677"/>
                  <a:pt x="12946" y="1588"/>
                </a:cubicBezTo>
                <a:cubicBezTo>
                  <a:pt x="12946" y="711"/>
                  <a:pt x="11912" y="0"/>
                  <a:pt x="10637" y="0"/>
                </a:cubicBezTo>
                <a:cubicBezTo>
                  <a:pt x="9362" y="0"/>
                  <a:pt x="8329" y="711"/>
                  <a:pt x="8329" y="1588"/>
                </a:cubicBezTo>
                <a:cubicBezTo>
                  <a:pt x="8329" y="1838"/>
                  <a:pt x="8420" y="2072"/>
                  <a:pt x="8571" y="2283"/>
                </a:cubicBezTo>
                <a:cubicBezTo>
                  <a:pt x="8654" y="2601"/>
                  <a:pt x="8635" y="2991"/>
                  <a:pt x="8413" y="3373"/>
                </a:cubicBezTo>
                <a:lnTo>
                  <a:pt x="0" y="3373"/>
                </a:lnTo>
                <a:lnTo>
                  <a:pt x="0" y="9238"/>
                </a:lnTo>
                <a:cubicBezTo>
                  <a:pt x="435" y="9313"/>
                  <a:pt x="861" y="9312"/>
                  <a:pt x="1225" y="9267"/>
                </a:cubicBezTo>
                <a:cubicBezTo>
                  <a:pt x="1531" y="9164"/>
                  <a:pt x="1871" y="9100"/>
                  <a:pt x="2235" y="9100"/>
                </a:cubicBezTo>
                <a:cubicBezTo>
                  <a:pt x="3510" y="9100"/>
                  <a:pt x="4544" y="9811"/>
                  <a:pt x="4544" y="10688"/>
                </a:cubicBezTo>
                <a:cubicBezTo>
                  <a:pt x="4544" y="11565"/>
                  <a:pt x="3510" y="12276"/>
                  <a:pt x="2235" y="12276"/>
                </a:cubicBezTo>
                <a:cubicBezTo>
                  <a:pt x="2105" y="12276"/>
                  <a:pt x="1980" y="12264"/>
                  <a:pt x="1856" y="12250"/>
                </a:cubicBezTo>
                <a:cubicBezTo>
                  <a:pt x="1856" y="12253"/>
                  <a:pt x="1856" y="12255"/>
                  <a:pt x="1856" y="12258"/>
                </a:cubicBezTo>
                <a:cubicBezTo>
                  <a:pt x="1179" y="12132"/>
                  <a:pt x="550" y="12136"/>
                  <a:pt x="0" y="12235"/>
                </a:cubicBezTo>
                <a:lnTo>
                  <a:pt x="0" y="18227"/>
                </a:lnTo>
                <a:lnTo>
                  <a:pt x="8413" y="18227"/>
                </a:lnTo>
                <a:cubicBezTo>
                  <a:pt x="8635" y="18609"/>
                  <a:pt x="8654" y="18999"/>
                  <a:pt x="8571" y="19317"/>
                </a:cubicBezTo>
                <a:cubicBezTo>
                  <a:pt x="8420" y="19528"/>
                  <a:pt x="8329" y="19762"/>
                  <a:pt x="8329" y="20012"/>
                </a:cubicBezTo>
                <a:cubicBezTo>
                  <a:pt x="8329" y="20889"/>
                  <a:pt x="9362" y="21600"/>
                  <a:pt x="10637" y="21600"/>
                </a:cubicBezTo>
                <a:cubicBezTo>
                  <a:pt x="11912" y="21600"/>
                  <a:pt x="12946" y="20889"/>
                  <a:pt x="12946" y="20012"/>
                </a:cubicBezTo>
                <a:close/>
              </a:path>
            </a:pathLst>
          </a:custGeom>
          <a:solidFill>
            <a:srgbClr val="6D235D"/>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7591" name="Shape 17591"/>
          <p:cNvSpPr/>
          <p:nvPr/>
        </p:nvSpPr>
        <p:spPr>
          <a:xfrm>
            <a:off x="1102265" y="5826691"/>
            <a:ext cx="4025754" cy="42238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r" defTabSz="914400">
              <a:lnSpc>
                <a:spcPct val="80000"/>
              </a:lnSpc>
              <a:defRPr sz="2600">
                <a:solidFill>
                  <a:srgbClr val="3AA6DE"/>
                </a:solidFill>
                <a:latin typeface="Roboto Medium"/>
                <a:ea typeface="Roboto Medium"/>
                <a:cs typeface="Roboto Medium"/>
                <a:sym typeface="Roboto Medium"/>
              </a:defRPr>
            </a:lvl1pPr>
          </a:lstStyle>
          <a:p>
            <a:pPr lvl="0">
              <a:defRPr sz="1800">
                <a:solidFill>
                  <a:srgbClr val="000000"/>
                </a:solidFill>
              </a:defRPr>
            </a:pPr>
            <a:r>
              <a:rPr lang="en-CA" sz="4400" b="1">
                <a:solidFill>
                  <a:srgbClr val="6D235D"/>
                </a:solidFill>
                <a:latin typeface="Arial" panose="020B0604020202020204" pitchFamily="34" charset="0"/>
                <a:cs typeface="Arial" panose="020B0604020202020204" pitchFamily="34" charset="0"/>
              </a:rPr>
              <a:t>PREGNANCY</a:t>
            </a:r>
            <a:endParaRPr sz="4400" b="1">
              <a:solidFill>
                <a:srgbClr val="6D235D"/>
              </a:solidFill>
              <a:latin typeface="Arial" panose="020B0604020202020204" pitchFamily="34" charset="0"/>
              <a:cs typeface="Arial" panose="020B0604020202020204" pitchFamily="34" charset="0"/>
            </a:endParaRPr>
          </a:p>
        </p:txBody>
      </p:sp>
      <p:sp>
        <p:nvSpPr>
          <p:cNvPr id="56" name="Shape 23822"/>
          <p:cNvSpPr/>
          <p:nvPr/>
        </p:nvSpPr>
        <p:spPr>
          <a:xfrm>
            <a:off x="3453008" y="6515208"/>
            <a:ext cx="1550080" cy="1550322"/>
          </a:xfrm>
          <a:custGeom>
            <a:avLst/>
            <a:gdLst/>
            <a:ahLst/>
            <a:cxnLst>
              <a:cxn ang="0">
                <a:pos x="wd2" y="hd2"/>
              </a:cxn>
              <a:cxn ang="5400000">
                <a:pos x="wd2" y="hd2"/>
              </a:cxn>
              <a:cxn ang="10800000">
                <a:pos x="wd2" y="hd2"/>
              </a:cxn>
              <a:cxn ang="16200000">
                <a:pos x="wd2" y="hd2"/>
              </a:cxn>
            </a:cxnLst>
            <a:rect l="0" t="0" r="r" b="b"/>
            <a:pathLst>
              <a:path w="21433" h="21390" extrusionOk="0">
                <a:moveTo>
                  <a:pt x="17381" y="2321"/>
                </a:moveTo>
                <a:cubicBezTo>
                  <a:pt x="17276" y="2478"/>
                  <a:pt x="17184" y="2643"/>
                  <a:pt x="17117" y="2807"/>
                </a:cubicBezTo>
                <a:cubicBezTo>
                  <a:pt x="16937" y="3277"/>
                  <a:pt x="16956" y="3698"/>
                  <a:pt x="17187" y="4062"/>
                </a:cubicBezTo>
                <a:cubicBezTo>
                  <a:pt x="17611" y="4732"/>
                  <a:pt x="18257" y="6036"/>
                  <a:pt x="17773" y="7205"/>
                </a:cubicBezTo>
                <a:cubicBezTo>
                  <a:pt x="17457" y="7972"/>
                  <a:pt x="16742" y="8484"/>
                  <a:pt x="15646" y="8734"/>
                </a:cubicBezTo>
                <a:cubicBezTo>
                  <a:pt x="15468" y="8773"/>
                  <a:pt x="15310" y="8822"/>
                  <a:pt x="15169" y="8875"/>
                </a:cubicBezTo>
                <a:cubicBezTo>
                  <a:pt x="15017" y="8930"/>
                  <a:pt x="14918" y="9072"/>
                  <a:pt x="14908" y="9230"/>
                </a:cubicBezTo>
                <a:cubicBezTo>
                  <a:pt x="14902" y="9390"/>
                  <a:pt x="14994" y="9538"/>
                  <a:pt x="15139" y="9607"/>
                </a:cubicBezTo>
                <a:cubicBezTo>
                  <a:pt x="15534" y="9795"/>
                  <a:pt x="15899" y="10008"/>
                  <a:pt x="16215" y="10238"/>
                </a:cubicBezTo>
                <a:cubicBezTo>
                  <a:pt x="16640" y="10248"/>
                  <a:pt x="17078" y="10347"/>
                  <a:pt x="17483" y="10596"/>
                </a:cubicBezTo>
                <a:cubicBezTo>
                  <a:pt x="18477" y="11210"/>
                  <a:pt x="18909" y="12488"/>
                  <a:pt x="18761" y="14397"/>
                </a:cubicBezTo>
                <a:cubicBezTo>
                  <a:pt x="18721" y="14906"/>
                  <a:pt x="18296" y="15294"/>
                  <a:pt x="17789" y="15294"/>
                </a:cubicBezTo>
                <a:cubicBezTo>
                  <a:pt x="17766" y="15294"/>
                  <a:pt x="17740" y="15291"/>
                  <a:pt x="17714" y="15291"/>
                </a:cubicBezTo>
                <a:cubicBezTo>
                  <a:pt x="17177" y="15248"/>
                  <a:pt x="16775" y="14781"/>
                  <a:pt x="16818" y="14246"/>
                </a:cubicBezTo>
                <a:cubicBezTo>
                  <a:pt x="16832" y="14078"/>
                  <a:pt x="16837" y="13921"/>
                  <a:pt x="16841" y="13776"/>
                </a:cubicBezTo>
                <a:cubicBezTo>
                  <a:pt x="16841" y="13668"/>
                  <a:pt x="16775" y="13569"/>
                  <a:pt x="16673" y="13526"/>
                </a:cubicBezTo>
                <a:cubicBezTo>
                  <a:pt x="16571" y="13487"/>
                  <a:pt x="16456" y="13513"/>
                  <a:pt x="16381" y="13595"/>
                </a:cubicBezTo>
                <a:cubicBezTo>
                  <a:pt x="15089" y="15011"/>
                  <a:pt x="13427" y="16164"/>
                  <a:pt x="10102" y="15961"/>
                </a:cubicBezTo>
                <a:cubicBezTo>
                  <a:pt x="6635" y="15744"/>
                  <a:pt x="4485" y="13119"/>
                  <a:pt x="5101" y="10938"/>
                </a:cubicBezTo>
                <a:lnTo>
                  <a:pt x="5101" y="10934"/>
                </a:lnTo>
                <a:cubicBezTo>
                  <a:pt x="5150" y="10760"/>
                  <a:pt x="5072" y="10573"/>
                  <a:pt x="4910" y="10488"/>
                </a:cubicBezTo>
                <a:cubicBezTo>
                  <a:pt x="3879" y="9923"/>
                  <a:pt x="3192" y="8822"/>
                  <a:pt x="3214" y="7570"/>
                </a:cubicBezTo>
                <a:cubicBezTo>
                  <a:pt x="3247" y="5773"/>
                  <a:pt x="4736" y="4344"/>
                  <a:pt x="6537" y="4377"/>
                </a:cubicBezTo>
                <a:cubicBezTo>
                  <a:pt x="8340" y="4407"/>
                  <a:pt x="9167" y="6421"/>
                  <a:pt x="9131" y="8218"/>
                </a:cubicBezTo>
                <a:cubicBezTo>
                  <a:pt x="9128" y="8425"/>
                  <a:pt x="9111" y="8622"/>
                  <a:pt x="9085" y="8802"/>
                </a:cubicBezTo>
                <a:cubicBezTo>
                  <a:pt x="9065" y="8954"/>
                  <a:pt x="9128" y="9101"/>
                  <a:pt x="9250" y="9194"/>
                </a:cubicBezTo>
                <a:cubicBezTo>
                  <a:pt x="9371" y="9282"/>
                  <a:pt x="9535" y="9295"/>
                  <a:pt x="9671" y="9230"/>
                </a:cubicBezTo>
                <a:cubicBezTo>
                  <a:pt x="9727" y="9200"/>
                  <a:pt x="9786" y="9170"/>
                  <a:pt x="9846" y="9141"/>
                </a:cubicBezTo>
                <a:cubicBezTo>
                  <a:pt x="9908" y="9111"/>
                  <a:pt x="9967" y="9082"/>
                  <a:pt x="10029" y="9056"/>
                </a:cubicBezTo>
                <a:cubicBezTo>
                  <a:pt x="10250" y="8454"/>
                  <a:pt x="10355" y="7850"/>
                  <a:pt x="10164" y="7495"/>
                </a:cubicBezTo>
                <a:cubicBezTo>
                  <a:pt x="9908" y="7022"/>
                  <a:pt x="10086" y="6433"/>
                  <a:pt x="10559" y="6178"/>
                </a:cubicBezTo>
                <a:cubicBezTo>
                  <a:pt x="11031" y="5925"/>
                  <a:pt x="11623" y="6099"/>
                  <a:pt x="11880" y="6572"/>
                </a:cubicBezTo>
                <a:cubicBezTo>
                  <a:pt x="12150" y="7074"/>
                  <a:pt x="12232" y="7629"/>
                  <a:pt x="12202" y="8175"/>
                </a:cubicBezTo>
                <a:cubicBezTo>
                  <a:pt x="12183" y="8510"/>
                  <a:pt x="12423" y="8809"/>
                  <a:pt x="12756" y="8861"/>
                </a:cubicBezTo>
                <a:cubicBezTo>
                  <a:pt x="12930" y="8891"/>
                  <a:pt x="13105" y="8924"/>
                  <a:pt x="13276" y="8963"/>
                </a:cubicBezTo>
                <a:cubicBezTo>
                  <a:pt x="13437" y="8999"/>
                  <a:pt x="13599" y="8934"/>
                  <a:pt x="13687" y="8796"/>
                </a:cubicBezTo>
                <a:cubicBezTo>
                  <a:pt x="13987" y="8320"/>
                  <a:pt x="14573" y="7981"/>
                  <a:pt x="15429" y="7787"/>
                </a:cubicBezTo>
                <a:cubicBezTo>
                  <a:pt x="16199" y="7610"/>
                  <a:pt x="16683" y="7291"/>
                  <a:pt x="16871" y="6835"/>
                </a:cubicBezTo>
                <a:cubicBezTo>
                  <a:pt x="17101" y="6276"/>
                  <a:pt x="16917" y="5454"/>
                  <a:pt x="16364" y="4581"/>
                </a:cubicBezTo>
                <a:cubicBezTo>
                  <a:pt x="15972" y="3957"/>
                  <a:pt x="15916" y="3201"/>
                  <a:pt x="16212" y="2452"/>
                </a:cubicBezTo>
                <a:cubicBezTo>
                  <a:pt x="16308" y="2212"/>
                  <a:pt x="16436" y="1973"/>
                  <a:pt x="16594" y="1749"/>
                </a:cubicBezTo>
                <a:cubicBezTo>
                  <a:pt x="14958" y="679"/>
                  <a:pt x="13012" y="41"/>
                  <a:pt x="10912" y="1"/>
                </a:cubicBezTo>
                <a:cubicBezTo>
                  <a:pt x="4993" y="-107"/>
                  <a:pt x="110" y="4594"/>
                  <a:pt x="2" y="10498"/>
                </a:cubicBezTo>
                <a:cubicBezTo>
                  <a:pt x="-107" y="16404"/>
                  <a:pt x="4601" y="21276"/>
                  <a:pt x="10520" y="21388"/>
                </a:cubicBezTo>
                <a:cubicBezTo>
                  <a:pt x="16436" y="21493"/>
                  <a:pt x="21322" y="16795"/>
                  <a:pt x="21431" y="10888"/>
                </a:cubicBezTo>
                <a:cubicBezTo>
                  <a:pt x="21493" y="7429"/>
                  <a:pt x="19903" y="4322"/>
                  <a:pt x="17381" y="2321"/>
                </a:cubicBezTo>
                <a:cubicBezTo>
                  <a:pt x="17381" y="2321"/>
                  <a:pt x="17381" y="2321"/>
                  <a:pt x="17381" y="2321"/>
                </a:cubicBezTo>
                <a:close/>
              </a:path>
            </a:pathLst>
          </a:custGeom>
          <a:solidFill>
            <a:srgbClr val="6D235D"/>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nvGrpSpPr>
          <p:cNvPr id="17609" name="Group 17609"/>
          <p:cNvGrpSpPr/>
          <p:nvPr/>
        </p:nvGrpSpPr>
        <p:grpSpPr>
          <a:xfrm rot="5400000" flipH="1">
            <a:off x="12263787" y="7336339"/>
            <a:ext cx="2377293" cy="1458380"/>
            <a:chOff x="0" y="0"/>
            <a:chExt cx="1681845" cy="1426854"/>
          </a:xfrm>
        </p:grpSpPr>
        <p:grpSp>
          <p:nvGrpSpPr>
            <p:cNvPr id="17606" name="Group 17606"/>
            <p:cNvGrpSpPr/>
            <p:nvPr/>
          </p:nvGrpSpPr>
          <p:grpSpPr>
            <a:xfrm flipH="1">
              <a:off x="69100" y="0"/>
              <a:ext cx="1612746" cy="191687"/>
              <a:chOff x="0" y="0"/>
              <a:chExt cx="1612744" cy="191686"/>
            </a:xfrm>
          </p:grpSpPr>
          <p:sp>
            <p:nvSpPr>
              <p:cNvPr id="17604" name="Shape 17604"/>
              <p:cNvSpPr/>
              <p:nvPr/>
            </p:nvSpPr>
            <p:spPr>
              <a:xfrm rot="16200000">
                <a:off x="0" y="0"/>
                <a:ext cx="191687" cy="19168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53585F"/>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17605" name="Shape 17605"/>
              <p:cNvSpPr/>
              <p:nvPr/>
            </p:nvSpPr>
            <p:spPr>
              <a:xfrm flipH="1" flipV="1">
                <a:off x="156209" y="92038"/>
                <a:ext cx="1456536" cy="1"/>
              </a:xfrm>
              <a:prstGeom prst="line">
                <a:avLst/>
              </a:prstGeom>
              <a:noFill/>
              <a:ln w="38100" cap="flat">
                <a:solidFill>
                  <a:srgbClr val="53585F"/>
                </a:solidFill>
                <a:prstDash val="solid"/>
                <a:miter lim="400000"/>
              </a:ln>
              <a:effectLst/>
            </p:spPr>
            <p:txBody>
              <a:bodyPr wrap="square" lIns="0" tIns="0" rIns="0" bIns="0" numCol="1" anchor="ctr">
                <a:noAutofit/>
              </a:bodyPr>
              <a:lstStyle/>
              <a:p>
                <a:pPr lvl="0">
                  <a:defRPr sz="3200"/>
                </a:pPr>
                <a:endParaRPr/>
              </a:p>
            </p:txBody>
          </p:sp>
        </p:grpSp>
        <p:sp>
          <p:nvSpPr>
            <p:cNvPr id="17607" name="Shape 17607"/>
            <p:cNvSpPr/>
            <p:nvPr/>
          </p:nvSpPr>
          <p:spPr>
            <a:xfrm flipH="1">
              <a:off x="0" y="1249362"/>
              <a:ext cx="177493" cy="1774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17608" name="Shape 17608"/>
            <p:cNvSpPr/>
            <p:nvPr/>
          </p:nvSpPr>
          <p:spPr>
            <a:xfrm flipV="1">
              <a:off x="88746" y="93459"/>
              <a:ext cx="1" cy="1234880"/>
            </a:xfrm>
            <a:prstGeom prst="line">
              <a:avLst/>
            </a:prstGeom>
            <a:noFill/>
            <a:ln w="38100" cap="flat">
              <a:solidFill>
                <a:srgbClr val="53585F"/>
              </a:solidFill>
              <a:prstDash val="solid"/>
              <a:miter lim="400000"/>
            </a:ln>
            <a:effectLst/>
          </p:spPr>
          <p:txBody>
            <a:bodyPr wrap="square" lIns="0" tIns="0" rIns="0" bIns="0" numCol="1" anchor="ctr">
              <a:noAutofit/>
            </a:bodyPr>
            <a:lstStyle/>
            <a:p>
              <a:pPr lvl="0">
                <a:defRPr sz="3200"/>
              </a:pPr>
              <a:endParaRPr/>
            </a:p>
          </p:txBody>
        </p:sp>
      </p:grpSp>
      <p:sp>
        <p:nvSpPr>
          <p:cNvPr id="57" name="Shape 24317"/>
          <p:cNvSpPr/>
          <p:nvPr/>
        </p:nvSpPr>
        <p:spPr>
          <a:xfrm>
            <a:off x="5080647" y="10879688"/>
            <a:ext cx="1066801" cy="1464734"/>
          </a:xfrm>
          <a:custGeom>
            <a:avLst/>
            <a:gdLst/>
            <a:ahLst/>
            <a:cxnLst>
              <a:cxn ang="0">
                <a:pos x="wd2" y="hd2"/>
              </a:cxn>
              <a:cxn ang="5400000">
                <a:pos x="wd2" y="hd2"/>
              </a:cxn>
              <a:cxn ang="10800000">
                <a:pos x="wd2" y="hd2"/>
              </a:cxn>
              <a:cxn ang="16200000">
                <a:pos x="wd2" y="hd2"/>
              </a:cxn>
            </a:cxnLst>
            <a:rect l="0" t="0" r="r" b="b"/>
            <a:pathLst>
              <a:path w="21600" h="21600" extrusionOk="0">
                <a:moveTo>
                  <a:pt x="5875" y="14291"/>
                </a:moveTo>
                <a:cubicBezTo>
                  <a:pt x="9540" y="14291"/>
                  <a:pt x="9988" y="11069"/>
                  <a:pt x="9633" y="10609"/>
                </a:cubicBezTo>
                <a:cubicBezTo>
                  <a:pt x="1623" y="10609"/>
                  <a:pt x="1623" y="10609"/>
                  <a:pt x="1623" y="10609"/>
                </a:cubicBezTo>
                <a:cubicBezTo>
                  <a:pt x="1283" y="11069"/>
                  <a:pt x="1732" y="14291"/>
                  <a:pt x="5875" y="14291"/>
                </a:cubicBezTo>
                <a:close/>
                <a:moveTo>
                  <a:pt x="10127" y="7668"/>
                </a:moveTo>
                <a:cubicBezTo>
                  <a:pt x="1082" y="7668"/>
                  <a:pt x="1082" y="7668"/>
                  <a:pt x="1082" y="7668"/>
                </a:cubicBezTo>
                <a:cubicBezTo>
                  <a:pt x="928" y="7859"/>
                  <a:pt x="928" y="7859"/>
                  <a:pt x="928" y="7859"/>
                </a:cubicBezTo>
                <a:cubicBezTo>
                  <a:pt x="325" y="8633"/>
                  <a:pt x="0" y="9543"/>
                  <a:pt x="0" y="10474"/>
                </a:cubicBezTo>
                <a:cubicBezTo>
                  <a:pt x="0" y="12854"/>
                  <a:pt x="2103" y="14830"/>
                  <a:pt x="4809" y="15156"/>
                </a:cubicBezTo>
                <a:cubicBezTo>
                  <a:pt x="4809" y="20736"/>
                  <a:pt x="4809" y="20736"/>
                  <a:pt x="4809" y="20736"/>
                </a:cubicBezTo>
                <a:cubicBezTo>
                  <a:pt x="3247" y="20780"/>
                  <a:pt x="2072" y="20949"/>
                  <a:pt x="2072" y="21162"/>
                </a:cubicBezTo>
                <a:cubicBezTo>
                  <a:pt x="2072" y="21398"/>
                  <a:pt x="3664" y="21600"/>
                  <a:pt x="5628" y="21600"/>
                </a:cubicBezTo>
                <a:cubicBezTo>
                  <a:pt x="7592" y="21600"/>
                  <a:pt x="9184" y="21398"/>
                  <a:pt x="9184" y="21162"/>
                </a:cubicBezTo>
                <a:cubicBezTo>
                  <a:pt x="9184" y="20949"/>
                  <a:pt x="8025" y="20780"/>
                  <a:pt x="6448" y="20736"/>
                </a:cubicBezTo>
                <a:cubicBezTo>
                  <a:pt x="6448" y="15156"/>
                  <a:pt x="6448" y="15156"/>
                  <a:pt x="6448" y="15156"/>
                </a:cubicBezTo>
                <a:cubicBezTo>
                  <a:pt x="9138" y="14808"/>
                  <a:pt x="11210" y="12843"/>
                  <a:pt x="11210" y="10474"/>
                </a:cubicBezTo>
                <a:cubicBezTo>
                  <a:pt x="11210" y="9543"/>
                  <a:pt x="10885" y="8633"/>
                  <a:pt x="10282" y="7859"/>
                </a:cubicBezTo>
                <a:lnTo>
                  <a:pt x="10127" y="7668"/>
                </a:lnTo>
                <a:close/>
                <a:moveTo>
                  <a:pt x="5613" y="14482"/>
                </a:moveTo>
                <a:cubicBezTo>
                  <a:pt x="3061" y="14482"/>
                  <a:pt x="1005" y="12686"/>
                  <a:pt x="1005" y="10474"/>
                </a:cubicBezTo>
                <a:cubicBezTo>
                  <a:pt x="1005" y="9733"/>
                  <a:pt x="1237" y="9026"/>
                  <a:pt x="1670" y="8398"/>
                </a:cubicBezTo>
                <a:cubicBezTo>
                  <a:pt x="9540" y="8398"/>
                  <a:pt x="9540" y="8398"/>
                  <a:pt x="9540" y="8398"/>
                </a:cubicBezTo>
                <a:cubicBezTo>
                  <a:pt x="9973" y="9026"/>
                  <a:pt x="10205" y="9733"/>
                  <a:pt x="10205" y="10474"/>
                </a:cubicBezTo>
                <a:cubicBezTo>
                  <a:pt x="10205" y="12686"/>
                  <a:pt x="8148" y="14482"/>
                  <a:pt x="5613" y="14482"/>
                </a:cubicBezTo>
                <a:close/>
                <a:moveTo>
                  <a:pt x="18879" y="5344"/>
                </a:moveTo>
                <a:cubicBezTo>
                  <a:pt x="18879" y="3110"/>
                  <a:pt x="18879" y="3110"/>
                  <a:pt x="18879" y="3110"/>
                </a:cubicBezTo>
                <a:cubicBezTo>
                  <a:pt x="15091" y="3110"/>
                  <a:pt x="15091" y="3110"/>
                  <a:pt x="15091" y="3110"/>
                </a:cubicBezTo>
                <a:cubicBezTo>
                  <a:pt x="15091" y="5344"/>
                  <a:pt x="15091" y="5344"/>
                  <a:pt x="15091" y="5344"/>
                </a:cubicBezTo>
                <a:cubicBezTo>
                  <a:pt x="13498" y="5860"/>
                  <a:pt x="12369" y="7028"/>
                  <a:pt x="12369" y="8386"/>
                </a:cubicBezTo>
                <a:cubicBezTo>
                  <a:pt x="12369" y="21600"/>
                  <a:pt x="12369" y="21600"/>
                  <a:pt x="12369" y="21600"/>
                </a:cubicBezTo>
                <a:cubicBezTo>
                  <a:pt x="21600" y="21600"/>
                  <a:pt x="21600" y="21600"/>
                  <a:pt x="21600" y="21600"/>
                </a:cubicBezTo>
                <a:cubicBezTo>
                  <a:pt x="21600" y="8386"/>
                  <a:pt x="21600" y="8386"/>
                  <a:pt x="21600" y="8386"/>
                </a:cubicBezTo>
                <a:cubicBezTo>
                  <a:pt x="21600" y="7028"/>
                  <a:pt x="20487" y="5860"/>
                  <a:pt x="18879" y="5344"/>
                </a:cubicBezTo>
                <a:close/>
                <a:moveTo>
                  <a:pt x="21322" y="17323"/>
                </a:moveTo>
                <a:cubicBezTo>
                  <a:pt x="12648" y="17323"/>
                  <a:pt x="12648" y="17323"/>
                  <a:pt x="12648" y="17323"/>
                </a:cubicBezTo>
                <a:cubicBezTo>
                  <a:pt x="12648" y="10766"/>
                  <a:pt x="12648" y="10766"/>
                  <a:pt x="12648" y="10766"/>
                </a:cubicBezTo>
                <a:cubicBezTo>
                  <a:pt x="21322" y="10766"/>
                  <a:pt x="21322" y="10766"/>
                  <a:pt x="21322" y="10766"/>
                </a:cubicBezTo>
                <a:lnTo>
                  <a:pt x="21322" y="17323"/>
                </a:lnTo>
                <a:close/>
                <a:moveTo>
                  <a:pt x="18879" y="0"/>
                </a:moveTo>
                <a:cubicBezTo>
                  <a:pt x="15091" y="0"/>
                  <a:pt x="15091" y="0"/>
                  <a:pt x="15091" y="0"/>
                </a:cubicBezTo>
                <a:cubicBezTo>
                  <a:pt x="15091" y="2380"/>
                  <a:pt x="15091" y="2380"/>
                  <a:pt x="15091" y="2380"/>
                </a:cubicBezTo>
                <a:cubicBezTo>
                  <a:pt x="18879" y="2380"/>
                  <a:pt x="18879" y="2380"/>
                  <a:pt x="18879" y="2380"/>
                </a:cubicBezTo>
                <a:lnTo>
                  <a:pt x="18879" y="0"/>
                </a:lnTo>
                <a:close/>
              </a:path>
            </a:pathLst>
          </a:custGeom>
          <a:solidFill>
            <a:srgbClr val="962F57"/>
          </a:solidFill>
          <a:ln w="12700">
            <a:miter lim="400000"/>
          </a:ln>
        </p:spPr>
        <p:txBody>
          <a:bodyPr lIns="121919" tIns="121919" rIns="121919" bIns="121919"/>
          <a:lstStyle/>
          <a:p>
            <a:pPr lvl="0" defTabSz="914400">
              <a:defRPr sz="5600">
                <a:latin typeface="Gill Sans"/>
                <a:ea typeface="Gill Sans"/>
                <a:cs typeface="Gill Sans"/>
                <a:sym typeface="Gill Sans"/>
              </a:defRPr>
            </a:pPr>
            <a:endParaRPr/>
          </a:p>
        </p:txBody>
      </p:sp>
      <p:sp>
        <p:nvSpPr>
          <p:cNvPr id="58" name="Shape 17591"/>
          <p:cNvSpPr/>
          <p:nvPr/>
        </p:nvSpPr>
        <p:spPr>
          <a:xfrm>
            <a:off x="1946259" y="10549461"/>
            <a:ext cx="3013525" cy="36417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r" defTabSz="914400">
              <a:lnSpc>
                <a:spcPct val="80000"/>
              </a:lnSpc>
              <a:defRPr sz="2600">
                <a:solidFill>
                  <a:srgbClr val="3AA6DE"/>
                </a:solidFill>
                <a:latin typeface="Roboto Medium"/>
                <a:ea typeface="Roboto Medium"/>
                <a:cs typeface="Roboto Medium"/>
                <a:sym typeface="Roboto Medium"/>
              </a:defRPr>
            </a:lvl1pPr>
          </a:lstStyle>
          <a:p>
            <a:pPr lvl="0">
              <a:defRPr sz="1800">
                <a:solidFill>
                  <a:srgbClr val="000000"/>
                </a:solidFill>
              </a:defRPr>
            </a:pPr>
            <a:r>
              <a:rPr lang="en-CA" sz="4400" b="1">
                <a:solidFill>
                  <a:srgbClr val="962F57"/>
                </a:solidFill>
                <a:latin typeface="Arial" panose="020B0604020202020204" pitchFamily="34" charset="0"/>
                <a:cs typeface="Arial" panose="020B0604020202020204" pitchFamily="34" charset="0"/>
              </a:rPr>
              <a:t>ALCOHOL</a:t>
            </a:r>
            <a:endParaRPr sz="4400" b="1">
              <a:solidFill>
                <a:srgbClr val="962F57"/>
              </a:solidFill>
              <a:latin typeface="Arial" panose="020B0604020202020204" pitchFamily="34" charset="0"/>
              <a:cs typeface="Arial" panose="020B0604020202020204" pitchFamily="34" charset="0"/>
            </a:endParaRPr>
          </a:p>
        </p:txBody>
      </p:sp>
      <p:sp>
        <p:nvSpPr>
          <p:cNvPr id="17583" name="Shape 17583"/>
          <p:cNvSpPr/>
          <p:nvPr/>
        </p:nvSpPr>
        <p:spPr>
          <a:xfrm>
            <a:off x="5897683" y="7423666"/>
            <a:ext cx="4754586" cy="3269725"/>
          </a:xfrm>
          <a:custGeom>
            <a:avLst/>
            <a:gdLst/>
            <a:ahLst/>
            <a:cxnLst>
              <a:cxn ang="0">
                <a:pos x="wd2" y="hd2"/>
              </a:cxn>
              <a:cxn ang="5400000">
                <a:pos x="wd2" y="hd2"/>
              </a:cxn>
              <a:cxn ang="10800000">
                <a:pos x="wd2" y="hd2"/>
              </a:cxn>
              <a:cxn ang="16200000">
                <a:pos x="wd2" y="hd2"/>
              </a:cxn>
            </a:cxnLst>
            <a:rect l="0" t="0" r="r" b="b"/>
            <a:pathLst>
              <a:path w="21600" h="21600" extrusionOk="0">
                <a:moveTo>
                  <a:pt x="20012" y="8654"/>
                </a:moveTo>
                <a:cubicBezTo>
                  <a:pt x="19923" y="8654"/>
                  <a:pt x="19837" y="8671"/>
                  <a:pt x="19751" y="8692"/>
                </a:cubicBezTo>
                <a:cubicBezTo>
                  <a:pt x="19751" y="8688"/>
                  <a:pt x="19751" y="8684"/>
                  <a:pt x="19751" y="8680"/>
                </a:cubicBezTo>
                <a:cubicBezTo>
                  <a:pt x="19181" y="8905"/>
                  <a:pt x="18659" y="8847"/>
                  <a:pt x="18227" y="8593"/>
                </a:cubicBezTo>
                <a:lnTo>
                  <a:pt x="18227" y="0"/>
                </a:lnTo>
                <a:lnTo>
                  <a:pt x="12403" y="0"/>
                </a:lnTo>
                <a:cubicBezTo>
                  <a:pt x="12226" y="584"/>
                  <a:pt x="12207" y="1187"/>
                  <a:pt x="12268" y="1676"/>
                </a:cubicBezTo>
                <a:cubicBezTo>
                  <a:pt x="12371" y="1982"/>
                  <a:pt x="12434" y="2322"/>
                  <a:pt x="12434" y="2686"/>
                </a:cubicBezTo>
                <a:cubicBezTo>
                  <a:pt x="12434" y="3961"/>
                  <a:pt x="11723" y="4995"/>
                  <a:pt x="10846" y="4995"/>
                </a:cubicBezTo>
                <a:cubicBezTo>
                  <a:pt x="9969" y="4995"/>
                  <a:pt x="9258" y="3961"/>
                  <a:pt x="9258" y="2686"/>
                </a:cubicBezTo>
                <a:cubicBezTo>
                  <a:pt x="9258" y="2556"/>
                  <a:pt x="9270" y="2431"/>
                  <a:pt x="9285" y="2307"/>
                </a:cubicBezTo>
                <a:cubicBezTo>
                  <a:pt x="9282" y="2307"/>
                  <a:pt x="9279" y="2307"/>
                  <a:pt x="9276" y="2307"/>
                </a:cubicBezTo>
                <a:cubicBezTo>
                  <a:pt x="9439" y="1437"/>
                  <a:pt x="9388" y="644"/>
                  <a:pt x="9191" y="0"/>
                </a:cubicBezTo>
                <a:lnTo>
                  <a:pt x="3373" y="0"/>
                </a:lnTo>
                <a:lnTo>
                  <a:pt x="3373" y="8593"/>
                </a:lnTo>
                <a:cubicBezTo>
                  <a:pt x="2941" y="8847"/>
                  <a:pt x="2419" y="8905"/>
                  <a:pt x="1849" y="8680"/>
                </a:cubicBezTo>
                <a:cubicBezTo>
                  <a:pt x="1849" y="8684"/>
                  <a:pt x="1849" y="8688"/>
                  <a:pt x="1849" y="8692"/>
                </a:cubicBezTo>
                <a:cubicBezTo>
                  <a:pt x="1763" y="8671"/>
                  <a:pt x="1677" y="8654"/>
                  <a:pt x="1588" y="8654"/>
                </a:cubicBezTo>
                <a:cubicBezTo>
                  <a:pt x="711" y="8654"/>
                  <a:pt x="0" y="9687"/>
                  <a:pt x="0" y="10963"/>
                </a:cubicBezTo>
                <a:cubicBezTo>
                  <a:pt x="0" y="12238"/>
                  <a:pt x="711" y="13272"/>
                  <a:pt x="1588" y="13272"/>
                </a:cubicBezTo>
                <a:cubicBezTo>
                  <a:pt x="1838" y="13272"/>
                  <a:pt x="2072" y="13180"/>
                  <a:pt x="2283" y="13029"/>
                </a:cubicBezTo>
                <a:cubicBezTo>
                  <a:pt x="2601" y="12946"/>
                  <a:pt x="2991" y="12965"/>
                  <a:pt x="3373" y="13187"/>
                </a:cubicBezTo>
                <a:lnTo>
                  <a:pt x="3373" y="21600"/>
                </a:lnTo>
                <a:lnTo>
                  <a:pt x="9238" y="21600"/>
                </a:lnTo>
                <a:cubicBezTo>
                  <a:pt x="9313" y="21165"/>
                  <a:pt x="9312" y="20739"/>
                  <a:pt x="9267" y="20375"/>
                </a:cubicBezTo>
                <a:cubicBezTo>
                  <a:pt x="9164" y="20069"/>
                  <a:pt x="9100" y="19729"/>
                  <a:pt x="9100" y="19365"/>
                </a:cubicBezTo>
                <a:cubicBezTo>
                  <a:pt x="9100" y="18090"/>
                  <a:pt x="9811" y="17056"/>
                  <a:pt x="10688" y="17056"/>
                </a:cubicBezTo>
                <a:cubicBezTo>
                  <a:pt x="11565" y="17056"/>
                  <a:pt x="12276" y="18090"/>
                  <a:pt x="12276" y="19365"/>
                </a:cubicBezTo>
                <a:cubicBezTo>
                  <a:pt x="12276" y="19495"/>
                  <a:pt x="12264" y="19620"/>
                  <a:pt x="12250" y="19745"/>
                </a:cubicBezTo>
                <a:cubicBezTo>
                  <a:pt x="12253" y="19745"/>
                  <a:pt x="12255" y="19745"/>
                  <a:pt x="12258" y="19745"/>
                </a:cubicBezTo>
                <a:cubicBezTo>
                  <a:pt x="12132" y="20421"/>
                  <a:pt x="12136" y="21050"/>
                  <a:pt x="12235" y="21600"/>
                </a:cubicBezTo>
                <a:lnTo>
                  <a:pt x="18227" y="21600"/>
                </a:lnTo>
                <a:lnTo>
                  <a:pt x="18227" y="13187"/>
                </a:lnTo>
                <a:cubicBezTo>
                  <a:pt x="18609" y="12965"/>
                  <a:pt x="18999" y="12946"/>
                  <a:pt x="19317" y="13029"/>
                </a:cubicBezTo>
                <a:cubicBezTo>
                  <a:pt x="19528" y="13180"/>
                  <a:pt x="19762" y="13272"/>
                  <a:pt x="20012" y="13272"/>
                </a:cubicBezTo>
                <a:cubicBezTo>
                  <a:pt x="20889" y="13272"/>
                  <a:pt x="21600" y="12238"/>
                  <a:pt x="21600" y="10963"/>
                </a:cubicBezTo>
                <a:cubicBezTo>
                  <a:pt x="21600" y="9687"/>
                  <a:pt x="20889" y="8654"/>
                  <a:pt x="20012" y="8654"/>
                </a:cubicBezTo>
                <a:close/>
              </a:path>
            </a:pathLst>
          </a:custGeom>
          <a:solidFill>
            <a:srgbClr val="962F57"/>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nvGrpSpPr>
          <p:cNvPr id="17589" name="Group 17589"/>
          <p:cNvGrpSpPr/>
          <p:nvPr/>
        </p:nvGrpSpPr>
        <p:grpSpPr>
          <a:xfrm>
            <a:off x="14129787" y="4709164"/>
            <a:ext cx="7877463" cy="3741721"/>
            <a:chOff x="-541387" y="-41940"/>
            <a:chExt cx="3869538" cy="1845392"/>
          </a:xfrm>
        </p:grpSpPr>
        <p:sp>
          <p:nvSpPr>
            <p:cNvPr id="17587" name="Shape 17587"/>
            <p:cNvSpPr/>
            <p:nvPr/>
          </p:nvSpPr>
          <p:spPr>
            <a:xfrm>
              <a:off x="-541387" y="-41940"/>
              <a:ext cx="2711271" cy="80146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r" defTabSz="914400">
                <a:lnSpc>
                  <a:spcPct val="80000"/>
                </a:lnSpc>
                <a:defRPr sz="2600">
                  <a:solidFill>
                    <a:srgbClr val="79BF43"/>
                  </a:solidFill>
                  <a:latin typeface="Roboto Medium"/>
                  <a:ea typeface="Roboto Medium"/>
                  <a:cs typeface="Roboto Medium"/>
                  <a:sym typeface="Roboto Medium"/>
                </a:defRPr>
              </a:lvl1pPr>
            </a:lstStyle>
            <a:p>
              <a:pPr lvl="0" algn="l">
                <a:defRPr sz="1800">
                  <a:solidFill>
                    <a:srgbClr val="000000"/>
                  </a:solidFill>
                </a:defRPr>
              </a:pPr>
              <a:r>
                <a:rPr lang="en-CA" sz="4400" b="1">
                  <a:solidFill>
                    <a:srgbClr val="F67C2E"/>
                  </a:solidFill>
                  <a:latin typeface="Arial" panose="020B0604020202020204" pitchFamily="34" charset="0"/>
                  <a:cs typeface="Arial" panose="020B0604020202020204" pitchFamily="34" charset="0"/>
                </a:rPr>
                <a:t>Fetal Alcohol Spectrum Disorder (FASD)</a:t>
              </a:r>
              <a:endParaRPr sz="4400" b="1">
                <a:solidFill>
                  <a:srgbClr val="F67C2E"/>
                </a:solidFill>
                <a:latin typeface="Arial" panose="020B0604020202020204" pitchFamily="34" charset="0"/>
                <a:cs typeface="Arial" panose="020B0604020202020204" pitchFamily="34" charset="0"/>
              </a:endParaRPr>
            </a:p>
          </p:txBody>
        </p:sp>
        <p:sp>
          <p:nvSpPr>
            <p:cNvPr id="17588" name="Shape 17588"/>
            <p:cNvSpPr/>
            <p:nvPr/>
          </p:nvSpPr>
          <p:spPr>
            <a:xfrm>
              <a:off x="-171376" y="714540"/>
              <a:ext cx="3499527" cy="108891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r" defTabSz="914400">
                <a:defRPr sz="2100">
                  <a:solidFill>
                    <a:srgbClr val="A6AAA9"/>
                  </a:solidFill>
                  <a:latin typeface="Roboto Regular"/>
                  <a:ea typeface="Roboto Regular"/>
                  <a:cs typeface="Roboto Regular"/>
                  <a:sym typeface="Roboto Regular"/>
                </a:defRPr>
              </a:lvl1pPr>
            </a:lstStyle>
            <a:p>
              <a:pPr lvl="0" algn="l">
                <a:defRPr sz="1800">
                  <a:solidFill>
                    <a:srgbClr val="000000"/>
                  </a:solidFill>
                </a:defRPr>
              </a:pPr>
              <a:r>
                <a:rPr lang="en-CA" sz="3600">
                  <a:solidFill>
                    <a:schemeClr val="tx1">
                      <a:lumMod val="75000"/>
                      <a:lumOff val="25000"/>
                    </a:schemeClr>
                  </a:solidFill>
                  <a:latin typeface="Arial" panose="020B0604020202020204" pitchFamily="34" charset="0"/>
                  <a:cs typeface="Arial" panose="020B0604020202020204" pitchFamily="34" charset="0"/>
                </a:rPr>
                <a:t>4% of babies in</a:t>
              </a:r>
            </a:p>
            <a:p>
              <a:pPr lvl="0" algn="l">
                <a:defRPr sz="1800">
                  <a:solidFill>
                    <a:srgbClr val="000000"/>
                  </a:solidFill>
                </a:defRPr>
              </a:pPr>
              <a:r>
                <a:rPr lang="en-CA" sz="3600">
                  <a:solidFill>
                    <a:schemeClr val="tx1">
                      <a:lumMod val="75000"/>
                      <a:lumOff val="25000"/>
                    </a:schemeClr>
                  </a:solidFill>
                  <a:latin typeface="Arial" panose="020B0604020202020204" pitchFamily="34" charset="0"/>
                  <a:cs typeface="Arial" panose="020B0604020202020204" pitchFamily="34" charset="0"/>
                </a:rPr>
                <a:t>Alberta are born with FASD</a:t>
              </a:r>
            </a:p>
            <a:p>
              <a:pPr lvl="0" algn="l">
                <a:defRPr sz="1800">
                  <a:solidFill>
                    <a:srgbClr val="000000"/>
                  </a:solidFill>
                </a:defRPr>
              </a:pPr>
              <a:r>
                <a:rPr lang="en-CA" sz="1600">
                  <a:solidFill>
                    <a:schemeClr val="tx1">
                      <a:lumMod val="75000"/>
                      <a:lumOff val="25000"/>
                    </a:schemeClr>
                  </a:solidFill>
                  <a:latin typeface="Arial" panose="020B0604020202020204" pitchFamily="34" charset="0"/>
                  <a:cs typeface="Arial" panose="020B0604020202020204" pitchFamily="34" charset="0"/>
                </a:rPr>
                <a:t>Canada FASD Research Network, (2017)</a:t>
              </a:r>
              <a:endParaRPr sz="1600">
                <a:solidFill>
                  <a:schemeClr val="tx1">
                    <a:lumMod val="75000"/>
                    <a:lumOff val="25000"/>
                  </a:schemeClr>
                </a:solidFill>
                <a:latin typeface="Arial" panose="020B0604020202020204" pitchFamily="34" charset="0"/>
                <a:cs typeface="Arial" panose="020B0604020202020204" pitchFamily="34" charset="0"/>
              </a:endParaRPr>
            </a:p>
          </p:txBody>
        </p:sp>
      </p:grpSp>
      <p:grpSp>
        <p:nvGrpSpPr>
          <p:cNvPr id="60" name="Group 17615"/>
          <p:cNvGrpSpPr/>
          <p:nvPr/>
        </p:nvGrpSpPr>
        <p:grpSpPr>
          <a:xfrm rot="10800000">
            <a:off x="6640817" y="10450946"/>
            <a:ext cx="1681846" cy="1426855"/>
            <a:chOff x="0" y="0"/>
            <a:chExt cx="1681845" cy="1426854"/>
          </a:xfrm>
        </p:grpSpPr>
        <p:grpSp>
          <p:nvGrpSpPr>
            <p:cNvPr id="61" name="Group 17612"/>
            <p:cNvGrpSpPr/>
            <p:nvPr/>
          </p:nvGrpSpPr>
          <p:grpSpPr>
            <a:xfrm flipH="1">
              <a:off x="69100" y="0"/>
              <a:ext cx="1612746" cy="191687"/>
              <a:chOff x="0" y="0"/>
              <a:chExt cx="1612744" cy="191686"/>
            </a:xfrm>
          </p:grpSpPr>
          <p:sp>
            <p:nvSpPr>
              <p:cNvPr id="64" name="Shape 17610"/>
              <p:cNvSpPr/>
              <p:nvPr/>
            </p:nvSpPr>
            <p:spPr>
              <a:xfrm rot="16200000">
                <a:off x="0" y="0"/>
                <a:ext cx="191687" cy="19168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53585F"/>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65" name="Shape 17611"/>
              <p:cNvSpPr/>
              <p:nvPr/>
            </p:nvSpPr>
            <p:spPr>
              <a:xfrm flipH="1" flipV="1">
                <a:off x="156209" y="92038"/>
                <a:ext cx="1456536" cy="1"/>
              </a:xfrm>
              <a:prstGeom prst="line">
                <a:avLst/>
              </a:prstGeom>
              <a:noFill/>
              <a:ln w="38100" cap="flat">
                <a:solidFill>
                  <a:srgbClr val="53585F"/>
                </a:solidFill>
                <a:prstDash val="solid"/>
                <a:miter lim="400000"/>
              </a:ln>
              <a:effectLst/>
            </p:spPr>
            <p:txBody>
              <a:bodyPr wrap="square" lIns="0" tIns="0" rIns="0" bIns="0" numCol="1" anchor="ctr">
                <a:noAutofit/>
              </a:bodyPr>
              <a:lstStyle/>
              <a:p>
                <a:pPr lvl="0">
                  <a:defRPr sz="3200"/>
                </a:pPr>
                <a:endParaRPr/>
              </a:p>
            </p:txBody>
          </p:sp>
        </p:grpSp>
        <p:sp>
          <p:nvSpPr>
            <p:cNvPr id="62" name="Shape 17613"/>
            <p:cNvSpPr/>
            <p:nvPr/>
          </p:nvSpPr>
          <p:spPr>
            <a:xfrm flipH="1">
              <a:off x="0" y="1249362"/>
              <a:ext cx="177493" cy="1774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63" name="Shape 17614"/>
            <p:cNvSpPr/>
            <p:nvPr/>
          </p:nvSpPr>
          <p:spPr>
            <a:xfrm flipV="1">
              <a:off x="88746" y="93459"/>
              <a:ext cx="1" cy="1234880"/>
            </a:xfrm>
            <a:prstGeom prst="line">
              <a:avLst/>
            </a:prstGeom>
            <a:noFill/>
            <a:ln w="38100" cap="flat">
              <a:solidFill>
                <a:srgbClr val="53585F"/>
              </a:solidFill>
              <a:prstDash val="solid"/>
              <a:miter lim="400000"/>
            </a:ln>
            <a:effectLst/>
          </p:spPr>
          <p:txBody>
            <a:bodyPr wrap="square" lIns="0" tIns="0" rIns="0" bIns="0" numCol="1" anchor="ctr">
              <a:noAutofit/>
            </a:bodyPr>
            <a:lstStyle/>
            <a:p>
              <a:pPr lvl="0">
                <a:defRPr sz="3200"/>
              </a:pPr>
              <a:endParaRPr/>
            </a:p>
          </p:txBody>
        </p:sp>
      </p:grpSp>
      <p:grpSp>
        <p:nvGrpSpPr>
          <p:cNvPr id="9" name="Group 17609">
            <a:extLst>
              <a:ext uri="{FF2B5EF4-FFF2-40B4-BE49-F238E27FC236}">
                <a16:creationId xmlns:a16="http://schemas.microsoft.com/office/drawing/2014/main" id="{567300F2-F184-D6B4-7E0F-1302DE2161C8}"/>
              </a:ext>
            </a:extLst>
          </p:cNvPr>
          <p:cNvGrpSpPr/>
          <p:nvPr/>
        </p:nvGrpSpPr>
        <p:grpSpPr>
          <a:xfrm rot="5400000" flipV="1">
            <a:off x="5466870" y="5758700"/>
            <a:ext cx="1550321" cy="1344490"/>
            <a:chOff x="0" y="0"/>
            <a:chExt cx="1681845" cy="1426854"/>
          </a:xfrm>
        </p:grpSpPr>
        <p:grpSp>
          <p:nvGrpSpPr>
            <p:cNvPr id="10" name="Group 17606">
              <a:extLst>
                <a:ext uri="{FF2B5EF4-FFF2-40B4-BE49-F238E27FC236}">
                  <a16:creationId xmlns:a16="http://schemas.microsoft.com/office/drawing/2014/main" id="{E420218A-DDB3-E753-591A-D944557AAB2B}"/>
                </a:ext>
              </a:extLst>
            </p:cNvPr>
            <p:cNvGrpSpPr/>
            <p:nvPr/>
          </p:nvGrpSpPr>
          <p:grpSpPr>
            <a:xfrm flipH="1">
              <a:off x="69100" y="0"/>
              <a:ext cx="1612746" cy="191687"/>
              <a:chOff x="0" y="0"/>
              <a:chExt cx="1612744" cy="191686"/>
            </a:xfrm>
          </p:grpSpPr>
          <p:sp>
            <p:nvSpPr>
              <p:cNvPr id="13" name="Shape 17604">
                <a:extLst>
                  <a:ext uri="{FF2B5EF4-FFF2-40B4-BE49-F238E27FC236}">
                    <a16:creationId xmlns:a16="http://schemas.microsoft.com/office/drawing/2014/main" id="{939786DF-75E4-21C6-3BB0-8A082FD7971D}"/>
                  </a:ext>
                </a:extLst>
              </p:cNvPr>
              <p:cNvSpPr/>
              <p:nvPr/>
            </p:nvSpPr>
            <p:spPr>
              <a:xfrm rot="16200000">
                <a:off x="0" y="0"/>
                <a:ext cx="191687" cy="19168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53585F"/>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14" name="Shape 17605">
                <a:extLst>
                  <a:ext uri="{FF2B5EF4-FFF2-40B4-BE49-F238E27FC236}">
                    <a16:creationId xmlns:a16="http://schemas.microsoft.com/office/drawing/2014/main" id="{BDB3713D-482D-0C5B-DC44-F76730719B7F}"/>
                  </a:ext>
                </a:extLst>
              </p:cNvPr>
              <p:cNvSpPr/>
              <p:nvPr/>
            </p:nvSpPr>
            <p:spPr>
              <a:xfrm flipH="1" flipV="1">
                <a:off x="156209" y="92038"/>
                <a:ext cx="1456536" cy="1"/>
              </a:xfrm>
              <a:prstGeom prst="line">
                <a:avLst/>
              </a:prstGeom>
              <a:noFill/>
              <a:ln w="38100" cap="flat">
                <a:solidFill>
                  <a:srgbClr val="53585F"/>
                </a:solidFill>
                <a:prstDash val="solid"/>
                <a:miter lim="400000"/>
              </a:ln>
              <a:effectLst/>
            </p:spPr>
            <p:txBody>
              <a:bodyPr wrap="square" lIns="0" tIns="0" rIns="0" bIns="0" numCol="1" anchor="ctr">
                <a:noAutofit/>
              </a:bodyPr>
              <a:lstStyle/>
              <a:p>
                <a:pPr lvl="0">
                  <a:defRPr sz="3200"/>
                </a:pPr>
                <a:endParaRPr/>
              </a:p>
            </p:txBody>
          </p:sp>
        </p:grpSp>
        <p:sp>
          <p:nvSpPr>
            <p:cNvPr id="11" name="Shape 17607">
              <a:extLst>
                <a:ext uri="{FF2B5EF4-FFF2-40B4-BE49-F238E27FC236}">
                  <a16:creationId xmlns:a16="http://schemas.microsoft.com/office/drawing/2014/main" id="{D73849F9-18AD-3699-BDCC-E9CEF24BD6E3}"/>
                </a:ext>
              </a:extLst>
            </p:cNvPr>
            <p:cNvSpPr/>
            <p:nvPr/>
          </p:nvSpPr>
          <p:spPr>
            <a:xfrm flipH="1">
              <a:off x="0" y="1249362"/>
              <a:ext cx="177493" cy="1774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12" name="Shape 17608">
              <a:extLst>
                <a:ext uri="{FF2B5EF4-FFF2-40B4-BE49-F238E27FC236}">
                  <a16:creationId xmlns:a16="http://schemas.microsoft.com/office/drawing/2014/main" id="{373D20CD-B8E8-D2CC-75EF-659CAA4EA187}"/>
                </a:ext>
              </a:extLst>
            </p:cNvPr>
            <p:cNvSpPr/>
            <p:nvPr/>
          </p:nvSpPr>
          <p:spPr>
            <a:xfrm flipV="1">
              <a:off x="88746" y="93459"/>
              <a:ext cx="1" cy="1234880"/>
            </a:xfrm>
            <a:prstGeom prst="line">
              <a:avLst/>
            </a:prstGeom>
            <a:noFill/>
            <a:ln w="38100" cap="flat">
              <a:solidFill>
                <a:srgbClr val="53585F"/>
              </a:solidFill>
              <a:prstDash val="solid"/>
              <a:miter lim="400000"/>
            </a:ln>
            <a:effectLst/>
          </p:spPr>
          <p:txBody>
            <a:bodyPr wrap="square" lIns="0" tIns="0" rIns="0" bIns="0" numCol="1" anchor="ctr">
              <a:noAutofit/>
            </a:bodyPr>
            <a:lstStyle/>
            <a:p>
              <a:pPr lvl="0">
                <a:defRPr sz="3200"/>
              </a:pPr>
              <a:endParaRPr/>
            </a:p>
          </p:txBody>
        </p:sp>
      </p:grpSp>
    </p:spTree>
    <p:extLst>
      <p:ext uri="{BB962C8B-B14F-4D97-AF65-F5344CB8AC3E}">
        <p14:creationId xmlns:p14="http://schemas.microsoft.com/office/powerpoint/2010/main" val="918671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7632"/>
                                        </p:tgtEl>
                                        <p:attrNameLst>
                                          <p:attrName>style.visibility</p:attrName>
                                        </p:attrNameLst>
                                      </p:cBhvr>
                                      <p:to>
                                        <p:strVal val="visible"/>
                                      </p:to>
                                    </p:set>
                                    <p:animEffect transition="in" filter="dissolve">
                                      <p:cBhvr>
                                        <p:cTn id="7" dur="500"/>
                                        <p:tgtEl>
                                          <p:spTgt spid="1763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32"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362">
            <a:extLst>
              <a:ext uri="{FF2B5EF4-FFF2-40B4-BE49-F238E27FC236}">
                <a16:creationId xmlns:a16="http://schemas.microsoft.com/office/drawing/2014/main" id="{D2BCFABC-88C5-E016-D327-2BD33BC7D5FB}"/>
              </a:ext>
            </a:extLst>
          </p:cNvPr>
          <p:cNvSpPr/>
          <p:nvPr/>
        </p:nvSpPr>
        <p:spPr>
          <a:xfrm rot="2626806">
            <a:off x="-3244284" y="12210071"/>
            <a:ext cx="7702435" cy="4289119"/>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gradFill>
            <a:gsLst>
              <a:gs pos="0">
                <a:schemeClr val="accent4">
                  <a:alpha val="75000"/>
                </a:schemeClr>
              </a:gs>
              <a:gs pos="100000">
                <a:schemeClr val="accent5">
                  <a:alpha val="75000"/>
                </a:schemeClr>
              </a:gs>
            </a:gsLst>
            <a:lin ang="20471564"/>
          </a:gradFill>
          <a:ln w="12700">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17793" name="Shape 17793"/>
          <p:cNvSpPr>
            <a:spLocks noGrp="1"/>
          </p:cNvSpPr>
          <p:nvPr>
            <p:ph type="sldNum" sz="quarter" idx="2"/>
          </p:nvPr>
        </p:nvSpPr>
        <p:spPr>
          <a:xfrm>
            <a:off x="23510281" y="855621"/>
            <a:ext cx="678829" cy="406401"/>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sz="1800" b="0" i="0" u="none" strike="noStrike" kern="0" cap="none" spc="0" normalizeH="0" baseline="0" noProof="0">
                <a:ln>
                  <a:noFill/>
                </a:ln>
                <a:solidFill>
                  <a:srgbClr val="FFFFFF"/>
                </a:solidFill>
                <a:effectLst/>
                <a:uLnTx/>
                <a:uFillTx/>
                <a:latin typeface="Roboto Regular"/>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15</a:t>
            </a:fld>
            <a:endParaRPr kumimoji="0" sz="1800" b="0" i="0" u="none" strike="noStrike" kern="0" cap="none" spc="0" normalizeH="0" baseline="0" noProof="0">
              <a:ln>
                <a:noFill/>
              </a:ln>
              <a:solidFill>
                <a:srgbClr val="FFFFFF"/>
              </a:solidFill>
              <a:effectLst/>
              <a:uLnTx/>
              <a:uFillTx/>
              <a:latin typeface="Roboto Regular"/>
              <a:sym typeface="Roboto Regular"/>
            </a:endParaRPr>
          </a:p>
        </p:txBody>
      </p:sp>
      <p:sp>
        <p:nvSpPr>
          <p:cNvPr id="17829" name="Shape 17829"/>
          <p:cNvSpPr>
            <a:spLocks noGrp="1"/>
          </p:cNvSpPr>
          <p:nvPr>
            <p:ph type="title" idx="4294967295"/>
          </p:nvPr>
        </p:nvSpPr>
        <p:spPr>
          <a:xfrm>
            <a:off x="2243822" y="624057"/>
            <a:ext cx="9629330" cy="11079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spAutoFit/>
          </a:bodyPr>
          <a:lstStyle>
            <a:lvl1pP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stStyle>
          <a:p>
            <a:pPr lvl="0">
              <a:defRPr sz="1800" spc="0" baseline="0">
                <a:solidFill>
                  <a:srgbClr val="000000"/>
                </a:solidFill>
              </a:defRPr>
            </a:pPr>
            <a:r>
              <a:rPr lang="en-CA" sz="7200" b="1" spc="0" baseline="0">
                <a:solidFill>
                  <a:srgbClr val="6D235D"/>
                </a:solidFill>
                <a:latin typeface="Arial" panose="020B0604020202020204" pitchFamily="34" charset="0"/>
                <a:cs typeface="Arial" panose="020B0604020202020204" pitchFamily="34" charset="0"/>
              </a:rPr>
              <a:t>What is FASD?</a:t>
            </a:r>
            <a:endParaRPr sz="7200" b="1" spc="0" baseline="0">
              <a:solidFill>
                <a:srgbClr val="6D235D"/>
              </a:solidFill>
              <a:latin typeface="Arial" panose="020B0604020202020204" pitchFamily="34" charset="0"/>
              <a:cs typeface="Arial" panose="020B0604020202020204" pitchFamily="34" charset="0"/>
            </a:endParaRPr>
          </a:p>
        </p:txBody>
      </p:sp>
      <p:sp>
        <p:nvSpPr>
          <p:cNvPr id="40" name="Shape 17805"/>
          <p:cNvSpPr/>
          <p:nvPr/>
        </p:nvSpPr>
        <p:spPr>
          <a:xfrm>
            <a:off x="2243822" y="2319044"/>
            <a:ext cx="9629330" cy="1005397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r" defTabSz="914400">
              <a:defRPr sz="2400">
                <a:solidFill>
                  <a:srgbClr val="53585F"/>
                </a:solidFill>
                <a:latin typeface="Roboto Regular"/>
                <a:ea typeface="Roboto Regular"/>
                <a:cs typeface="Roboto Regular"/>
                <a:sym typeface="Roboto Regular"/>
              </a:defRPr>
            </a:lvl1p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en-US" sz="3600" b="0" i="0" u="none" strike="noStrike" kern="0" cap="none" spc="0" normalizeH="0" baseline="0" noProof="0">
                <a:ln>
                  <a:noFill/>
                </a:ln>
                <a:solidFill>
                  <a:srgbClr val="0E0F12">
                    <a:lumMod val="65000"/>
                    <a:lumOff val="35000"/>
                  </a:srgbClr>
                </a:solidFill>
                <a:effectLst/>
                <a:uLnTx/>
                <a:uFillTx/>
                <a:latin typeface="Arial" panose="020B0604020202020204" pitchFamily="34" charset="0"/>
                <a:cs typeface="Arial" panose="020B0604020202020204" pitchFamily="34" charset="0"/>
                <a:sym typeface="Roboto Regular"/>
              </a:rPr>
              <a:t>Fetal Alcohol Spectrum Disorder </a:t>
            </a:r>
            <a:r>
              <a:rPr kumimoji="0" lang="en-US" sz="3600" b="0" i="0" u="none" strike="noStrike" kern="0" cap="none" spc="0" normalizeH="0" baseline="0" noProof="0">
                <a:ln>
                  <a:noFill/>
                </a:ln>
                <a:solidFill>
                  <a:srgbClr val="401437"/>
                </a:solidFill>
                <a:effectLst/>
                <a:uLnTx/>
                <a:uFillTx/>
                <a:latin typeface="Arial" panose="020B0604020202020204" pitchFamily="34" charset="0"/>
                <a:cs typeface="Arial" panose="020B0604020202020204" pitchFamily="34" charset="0"/>
                <a:sym typeface="Roboto Regular"/>
              </a:rPr>
              <a:t>(FASD) </a:t>
            </a:r>
            <a:r>
              <a:rPr kumimoji="0" lang="en-US" sz="3600" b="0" i="0" u="none" strike="noStrike" kern="0" cap="none" spc="0" normalizeH="0" baseline="0" noProof="0">
                <a:ln>
                  <a:noFill/>
                </a:ln>
                <a:solidFill>
                  <a:srgbClr val="0E0F12">
                    <a:lumMod val="65000"/>
                    <a:lumOff val="35000"/>
                  </a:srgbClr>
                </a:solidFill>
                <a:effectLst/>
                <a:uLnTx/>
                <a:uFillTx/>
                <a:latin typeface="Arial" panose="020B0604020202020204" pitchFamily="34" charset="0"/>
                <a:cs typeface="Arial" panose="020B0604020202020204" pitchFamily="34" charset="0"/>
                <a:sym typeface="Roboto Regular"/>
              </a:rPr>
              <a:t>is a diagnostic term used to describe impacts on the brain and body of individuals </a:t>
            </a:r>
            <a:r>
              <a:rPr kumimoji="0" lang="en-US" sz="3600" b="1" i="0" u="none" strike="noStrike" kern="0" cap="none" spc="0" normalizeH="0" baseline="0" noProof="0">
                <a:ln>
                  <a:noFill/>
                </a:ln>
                <a:solidFill>
                  <a:srgbClr val="6D235D"/>
                </a:solidFill>
                <a:effectLst/>
                <a:uLnTx/>
                <a:uFillTx/>
                <a:latin typeface="Arial" panose="020B0604020202020204" pitchFamily="34" charset="0"/>
                <a:cs typeface="Arial" panose="020B0604020202020204" pitchFamily="34" charset="0"/>
                <a:sym typeface="Roboto Regular"/>
              </a:rPr>
              <a:t>prenatally exposed to alcohol. </a:t>
            </a:r>
          </a:p>
          <a:p>
            <a:pPr marL="0" marR="0" lvl="0" indent="0" algn="l" defTabSz="914400" eaLnBrk="1" fontAlgn="auto" latinLnBrk="0" hangingPunct="1">
              <a:lnSpc>
                <a:spcPct val="150000"/>
              </a:lnSpc>
              <a:spcBef>
                <a:spcPts val="0"/>
              </a:spcBef>
              <a:spcAft>
                <a:spcPts val="0"/>
              </a:spcAft>
              <a:buClrTx/>
              <a:buSzTx/>
              <a:buFontTx/>
              <a:buNone/>
              <a:tabLst/>
              <a:defRPr/>
            </a:pPr>
            <a:endParaRPr kumimoji="0" lang="en-US" sz="3200" b="0" i="0" u="none" strike="noStrike" kern="0" cap="none" spc="0" normalizeH="0" baseline="0" noProof="0">
              <a:ln>
                <a:noFill/>
              </a:ln>
              <a:solidFill>
                <a:srgbClr val="0E0F12">
                  <a:lumMod val="65000"/>
                  <a:lumOff val="35000"/>
                </a:srgbClr>
              </a:solidFill>
              <a:effectLst/>
              <a:uLnTx/>
              <a:uFillTx/>
              <a:latin typeface="Arial" panose="020B0604020202020204" pitchFamily="34" charset="0"/>
              <a:cs typeface="Arial" panose="020B0604020202020204" pitchFamily="34" charset="0"/>
              <a:sym typeface="Roboto Regular"/>
            </a:endParaRPr>
          </a:p>
          <a:p>
            <a:pPr marL="0" marR="0" lvl="0" indent="0" algn="l" defTabSz="914400" eaLnBrk="1" fontAlgn="auto" latinLnBrk="0" hangingPunct="1">
              <a:lnSpc>
                <a:spcPct val="150000"/>
              </a:lnSpc>
              <a:spcBef>
                <a:spcPts val="0"/>
              </a:spcBef>
              <a:spcAft>
                <a:spcPts val="0"/>
              </a:spcAft>
              <a:buClrTx/>
              <a:buSzTx/>
              <a:buFontTx/>
              <a:buNone/>
              <a:tabLst/>
              <a:defRPr/>
            </a:pPr>
            <a:r>
              <a:rPr kumimoji="0" lang="en-US" sz="4800" b="1" i="0" u="none" strike="noStrike" kern="0" cap="none" spc="0" normalizeH="0" baseline="0" noProof="0">
                <a:ln>
                  <a:noFill/>
                </a:ln>
                <a:solidFill>
                  <a:srgbClr val="6D235D"/>
                </a:solidFill>
                <a:effectLst/>
                <a:uLnTx/>
                <a:uFillTx/>
                <a:latin typeface="Arial" panose="020B0604020202020204" pitchFamily="34" charset="0"/>
                <a:cs typeface="Arial" panose="020B0604020202020204" pitchFamily="34" charset="0"/>
                <a:sym typeface="Roboto Regular"/>
              </a:rPr>
              <a:t>FASD is a lifelong disability. </a:t>
            </a:r>
          </a:p>
          <a:p>
            <a:pPr marL="0" marR="0" lvl="0" indent="0" algn="l" defTabSz="914400" eaLnBrk="1" fontAlgn="auto" latinLnBrk="0" hangingPunct="1">
              <a:lnSpc>
                <a:spcPct val="150000"/>
              </a:lnSpc>
              <a:spcBef>
                <a:spcPts val="0"/>
              </a:spcBef>
              <a:spcAft>
                <a:spcPts val="0"/>
              </a:spcAft>
              <a:buClrTx/>
              <a:buSzTx/>
              <a:buFontTx/>
              <a:buNone/>
              <a:tabLst/>
              <a:defRPr/>
            </a:pPr>
            <a:r>
              <a:rPr kumimoji="0" lang="en-US" sz="3600" b="0" i="0" u="none" strike="noStrike" kern="0" cap="none" spc="0" normalizeH="0" baseline="0" noProof="0">
                <a:ln>
                  <a:noFill/>
                </a:ln>
                <a:solidFill>
                  <a:srgbClr val="0E0F12">
                    <a:lumMod val="65000"/>
                    <a:lumOff val="35000"/>
                  </a:srgbClr>
                </a:solidFill>
                <a:effectLst/>
                <a:uLnTx/>
                <a:uFillTx/>
                <a:latin typeface="Arial" panose="020B0604020202020204" pitchFamily="34" charset="0"/>
                <a:cs typeface="Arial" panose="020B0604020202020204" pitchFamily="34" charset="0"/>
                <a:sym typeface="Roboto Regular"/>
              </a:rPr>
              <a:t>Individuals with FASD will experience some degree of challenges in their daily living, and need support with motor skills, physical health, learning, memory, attention, communication, emotional regulation, and social skills to reach their full potential.</a:t>
            </a:r>
          </a:p>
        </p:txBody>
      </p:sp>
      <p:sp>
        <p:nvSpPr>
          <p:cNvPr id="29" name="Shape 17579"/>
          <p:cNvSpPr txBox="1">
            <a:spLocks/>
          </p:cNvSpPr>
          <p:nvPr/>
        </p:nvSpPr>
        <p:spPr>
          <a:xfrm>
            <a:off x="23510281" y="347058"/>
            <a:ext cx="678829" cy="276999"/>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lang="en-CA" sz="1800" b="0" i="0" u="none" strike="noStrike" kern="0" cap="none" spc="0" normalizeH="0" baseline="0" noProof="0" smtClean="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15</a:t>
            </a:fld>
            <a:endParaRPr kumimoji="0" lang="en-CA" sz="1800" b="0" i="0" u="none" strike="noStrike" kern="0" cap="none" spc="0" normalizeH="0" baseline="0"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endParaRPr>
          </a:p>
        </p:txBody>
      </p:sp>
      <p:pic>
        <p:nvPicPr>
          <p:cNvPr id="2" name="Picture Placeholder 2">
            <a:extLst>
              <a:ext uri="{FF2B5EF4-FFF2-40B4-BE49-F238E27FC236}">
                <a16:creationId xmlns:a16="http://schemas.microsoft.com/office/drawing/2014/main" id="{F90C003D-C565-4DD0-22E2-F91C8C69AD41}"/>
              </a:ext>
            </a:extLst>
          </p:cNvPr>
          <p:cNvPicPr>
            <a:picLocks noChangeAspect="1"/>
          </p:cNvPicPr>
          <p:nvPr/>
        </p:nvPicPr>
        <p:blipFill>
          <a:blip r:embed="rId3">
            <a:extLst>
              <a:ext uri="{28A0092B-C50C-407E-A947-70E740481C1C}">
                <a14:useLocalDpi xmlns:a14="http://schemas.microsoft.com/office/drawing/2010/main" val="0"/>
              </a:ext>
            </a:extLst>
          </a:blip>
          <a:srcRect t="5548" b="5548"/>
          <a:stretch/>
        </p:blipFill>
        <p:spPr>
          <a:xfrm>
            <a:off x="10391595" y="-626006"/>
            <a:ext cx="15856858" cy="15944070"/>
          </a:xfrm>
          <a:prstGeom prst="parallelogram">
            <a:avLst>
              <a:gd name="adj" fmla="val 32973"/>
            </a:avLst>
          </a:prstGeom>
        </p:spPr>
      </p:pic>
    </p:spTree>
    <p:extLst>
      <p:ext uri="{BB962C8B-B14F-4D97-AF65-F5344CB8AC3E}">
        <p14:creationId xmlns:p14="http://schemas.microsoft.com/office/powerpoint/2010/main" val="149001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2362">
            <a:extLst>
              <a:ext uri="{FF2B5EF4-FFF2-40B4-BE49-F238E27FC236}">
                <a16:creationId xmlns:a16="http://schemas.microsoft.com/office/drawing/2014/main" id="{878A8332-22F5-B13A-CE04-FCE25093DF2E}"/>
              </a:ext>
            </a:extLst>
          </p:cNvPr>
          <p:cNvSpPr/>
          <p:nvPr/>
        </p:nvSpPr>
        <p:spPr>
          <a:xfrm rot="7054989">
            <a:off x="7394205" y="-1511245"/>
            <a:ext cx="3127055" cy="294121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gradFill>
            <a:gsLst>
              <a:gs pos="0">
                <a:srgbClr val="6D235D"/>
              </a:gs>
              <a:gs pos="100000">
                <a:srgbClr val="7030A0">
                  <a:alpha val="74000"/>
                </a:srgbClr>
              </a:gs>
            </a:gsLst>
            <a:lin ang="20471564"/>
          </a:gradFill>
          <a:ln w="12700">
            <a:miter lim="400000"/>
          </a:ln>
        </p:spPr>
        <p:txBody>
          <a:bodyPr lIns="0" tIns="0" rIns="0" bIns="0" anchor="ctr"/>
          <a:lstStyle/>
          <a:p>
            <a:pPr lvl="0">
              <a:defRPr sz="3200">
                <a:solidFill>
                  <a:srgbClr val="FFFFFF"/>
                </a:solidFill>
              </a:defRPr>
            </a:pPr>
            <a:endParaRPr/>
          </a:p>
        </p:txBody>
      </p:sp>
      <p:sp>
        <p:nvSpPr>
          <p:cNvPr id="3" name="TextBox 2"/>
          <p:cNvSpPr txBox="1"/>
          <p:nvPr/>
        </p:nvSpPr>
        <p:spPr>
          <a:xfrm>
            <a:off x="1617818" y="2822619"/>
            <a:ext cx="9629330" cy="872033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1" hangingPunct="0">
              <a:lnSpc>
                <a:spcPct val="100000"/>
              </a:lnSpc>
              <a:spcBef>
                <a:spcPts val="0"/>
              </a:spcBef>
              <a:spcAft>
                <a:spcPts val="0"/>
              </a:spcAft>
              <a:buClrTx/>
              <a:buSzTx/>
              <a:buFontTx/>
              <a:buNone/>
              <a:tabLst/>
            </a:pPr>
            <a:endParaRPr kumimoji="0" lang="en-US" sz="3200" b="0" i="1" u="none" strike="noStrike" cap="none" spc="0" normalizeH="0" baseline="0">
              <a:ln>
                <a:noFill/>
              </a:ln>
              <a:solidFill>
                <a:srgbClr val="000000"/>
              </a:solidFill>
              <a:effectLst/>
              <a:uFillTx/>
              <a:latin typeface="Arial" panose="020B0604020202020204" pitchFamily="34" charset="0"/>
              <a:ea typeface="Roboto" charset="0"/>
              <a:cs typeface="Arial" panose="020B0604020202020204" pitchFamily="34" charset="0"/>
              <a:sym typeface="Helvetica Light"/>
            </a:endParaRPr>
          </a:p>
          <a:p>
            <a:pPr marL="0" marR="0" indent="0" algn="l" defTabSz="825500" rtl="0" fontAlgn="auto" latinLnBrk="1" hangingPunct="0">
              <a:lnSpc>
                <a:spcPct val="100000"/>
              </a:lnSpc>
              <a:spcBef>
                <a:spcPts val="0"/>
              </a:spcBef>
              <a:spcAft>
                <a:spcPts val="0"/>
              </a:spcAft>
              <a:buClrTx/>
              <a:buSzTx/>
              <a:buFontTx/>
              <a:buNone/>
              <a:tabLst/>
            </a:pPr>
            <a:r>
              <a:rPr kumimoji="0" lang="en-US" sz="3200" b="0" i="1" u="none" strike="noStrike" cap="none" spc="0" normalizeH="0" baseline="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Typical</a:t>
            </a:r>
            <a:r>
              <a:rPr kumimoji="0" lang="en-US" sz="3200" b="0" i="1"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 brain-based, primary disabilities of </a:t>
            </a:r>
            <a:br>
              <a:rPr kumimoji="0" lang="en-US" sz="3200" b="0" i="1"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br>
            <a:r>
              <a:rPr kumimoji="0" lang="en-US" sz="3200" b="0" i="1"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FASD includes:</a:t>
            </a:r>
          </a:p>
          <a:p>
            <a:pPr marL="0" marR="0" indent="0" algn="l" defTabSz="825500" rtl="0" fontAlgn="auto" latinLnBrk="1" hangingPunct="0">
              <a:lnSpc>
                <a:spcPct val="100000"/>
              </a:lnSpc>
              <a:spcBef>
                <a:spcPts val="0"/>
              </a:spcBef>
              <a:spcAft>
                <a:spcPts val="0"/>
              </a:spcAft>
              <a:buClrTx/>
              <a:buSzTx/>
              <a:buFontTx/>
              <a:buNone/>
              <a:tabLst/>
            </a:pPr>
            <a:endParaRPr kumimoji="0" lang="en-US" sz="3200" b="0" i="1"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endParaRP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lang="en-US" sz="3200">
                <a:solidFill>
                  <a:srgbClr val="000000"/>
                </a:solidFill>
                <a:latin typeface="Arial" panose="020B0604020202020204" pitchFamily="34" charset="0"/>
                <a:ea typeface="Roboto" charset="0"/>
                <a:cs typeface="Arial" panose="020B0604020202020204" pitchFamily="34" charset="0"/>
              </a:rPr>
              <a:t>Inconsistent </a:t>
            </a:r>
            <a:r>
              <a:rPr lang="en-US" sz="3200" b="1">
                <a:solidFill>
                  <a:srgbClr val="000000"/>
                </a:solidFill>
                <a:latin typeface="Arial" panose="020B0604020202020204" pitchFamily="34" charset="0"/>
                <a:ea typeface="Roboto" charset="0"/>
                <a:cs typeface="Arial" panose="020B0604020202020204" pitchFamily="34" charset="0"/>
              </a:rPr>
              <a:t>MEMORY</a:t>
            </a:r>
            <a:r>
              <a:rPr lang="en-US" sz="3200">
                <a:solidFill>
                  <a:srgbClr val="000000"/>
                </a:solidFill>
                <a:latin typeface="Arial" panose="020B0604020202020204" pitchFamily="34" charset="0"/>
                <a:ea typeface="Roboto" charset="0"/>
                <a:cs typeface="Arial" panose="020B0604020202020204" pitchFamily="34" charset="0"/>
              </a:rPr>
              <a:t> and </a:t>
            </a:r>
            <a:r>
              <a:rPr lang="en-US" sz="3200" b="1">
                <a:solidFill>
                  <a:srgbClr val="000000"/>
                </a:solidFill>
                <a:latin typeface="Arial" panose="020B0604020202020204" pitchFamily="34" charset="0"/>
                <a:ea typeface="Roboto" charset="0"/>
                <a:cs typeface="Arial" panose="020B0604020202020204" pitchFamily="34" charset="0"/>
              </a:rPr>
              <a:t>RECALL</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kumimoji="0" lang="en-US" sz="3200" b="0" i="0" u="none" strike="noStrike" cap="none" spc="0" normalizeH="0" baseline="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Decreased</a:t>
            </a:r>
            <a:r>
              <a:rPr kumimoji="0" lang="en-US" sz="3200" b="0"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 </a:t>
            </a:r>
            <a:r>
              <a:rPr kumimoji="0" lang="en-US" sz="3200" b="1"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MENTAL STAMINA</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lang="en-US" sz="3200" baseline="0">
                <a:solidFill>
                  <a:srgbClr val="000000"/>
                </a:solidFill>
                <a:latin typeface="Arial" panose="020B0604020202020204" pitchFamily="34" charset="0"/>
                <a:ea typeface="Roboto" charset="0"/>
                <a:cs typeface="Arial" panose="020B0604020202020204" pitchFamily="34" charset="0"/>
              </a:rPr>
              <a:t>Difficulty</a:t>
            </a:r>
            <a:r>
              <a:rPr lang="en-US" sz="3200">
                <a:solidFill>
                  <a:srgbClr val="000000"/>
                </a:solidFill>
                <a:latin typeface="Arial" panose="020B0604020202020204" pitchFamily="34" charset="0"/>
                <a:ea typeface="Roboto" charset="0"/>
                <a:cs typeface="Arial" panose="020B0604020202020204" pitchFamily="34" charset="0"/>
              </a:rPr>
              <a:t> interpreting, and applying </a:t>
            </a:r>
            <a:br>
              <a:rPr lang="en-US" sz="3200">
                <a:solidFill>
                  <a:srgbClr val="000000"/>
                </a:solidFill>
                <a:latin typeface="Arial" panose="020B0604020202020204" pitchFamily="34" charset="0"/>
                <a:ea typeface="Roboto" charset="0"/>
                <a:cs typeface="Arial" panose="020B0604020202020204" pitchFamily="34" charset="0"/>
              </a:rPr>
            </a:br>
            <a:r>
              <a:rPr lang="en-US" sz="3200" b="1">
                <a:solidFill>
                  <a:srgbClr val="000000"/>
                </a:solidFill>
                <a:latin typeface="Arial" panose="020B0604020202020204" pitchFamily="34" charset="0"/>
                <a:ea typeface="Roboto" charset="0"/>
                <a:cs typeface="Arial" panose="020B0604020202020204" pitchFamily="34" charset="0"/>
              </a:rPr>
              <a:t>ABSTRACT CONCEPTS</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kumimoji="0" lang="en-US" sz="3200" b="1" i="0" u="none" strike="noStrike" cap="none" spc="0" normalizeH="0" baseline="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IMPULSIVITY</a:t>
            </a:r>
            <a:r>
              <a:rPr kumimoji="0" lang="en-US" sz="3200" b="0"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 and poor </a:t>
            </a:r>
            <a:r>
              <a:rPr kumimoji="0" lang="en-US" sz="3200" b="1"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JUDGEMENT</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lang="en-US" sz="3200" b="1" baseline="0">
                <a:solidFill>
                  <a:srgbClr val="000000"/>
                </a:solidFill>
                <a:latin typeface="Arial" panose="020B0604020202020204" pitchFamily="34" charset="0"/>
                <a:ea typeface="Roboto" charset="0"/>
                <a:cs typeface="Arial" panose="020B0604020202020204" pitchFamily="34" charset="0"/>
              </a:rPr>
              <a:t>RESISTANT</a:t>
            </a:r>
            <a:r>
              <a:rPr lang="en-US" sz="3200" b="1">
                <a:solidFill>
                  <a:srgbClr val="000000"/>
                </a:solidFill>
                <a:latin typeface="Arial" panose="020B0604020202020204" pitchFamily="34" charset="0"/>
                <a:ea typeface="Roboto" charset="0"/>
                <a:cs typeface="Arial" panose="020B0604020202020204" pitchFamily="34" charset="0"/>
              </a:rPr>
              <a:t> </a:t>
            </a:r>
            <a:r>
              <a:rPr lang="en-US" sz="3200">
                <a:solidFill>
                  <a:srgbClr val="000000"/>
                </a:solidFill>
                <a:latin typeface="Arial" panose="020B0604020202020204" pitchFamily="34" charset="0"/>
                <a:ea typeface="Roboto" charset="0"/>
                <a:cs typeface="Arial" panose="020B0604020202020204" pitchFamily="34" charset="0"/>
              </a:rPr>
              <a:t>to change</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kumimoji="0" lang="en-US" sz="3200" b="0" i="0" u="none" strike="noStrike" cap="none" spc="0" normalizeH="0" baseline="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Inability</a:t>
            </a:r>
            <a:r>
              <a:rPr kumimoji="0" lang="en-US" sz="3200" b="0"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 to </a:t>
            </a:r>
            <a:r>
              <a:rPr kumimoji="0" lang="en-US" sz="3200" b="1"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PREDICT OUTCOMES</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lang="en-US" sz="3200" baseline="0">
                <a:solidFill>
                  <a:srgbClr val="000000"/>
                </a:solidFill>
                <a:latin typeface="Arial" panose="020B0604020202020204" pitchFamily="34" charset="0"/>
                <a:ea typeface="Roboto" charset="0"/>
                <a:cs typeface="Arial" panose="020B0604020202020204" pitchFamily="34" charset="0"/>
              </a:rPr>
              <a:t>Inability</a:t>
            </a:r>
            <a:r>
              <a:rPr lang="en-US" sz="3200">
                <a:solidFill>
                  <a:srgbClr val="000000"/>
                </a:solidFill>
                <a:latin typeface="Arial" panose="020B0604020202020204" pitchFamily="34" charset="0"/>
                <a:ea typeface="Roboto" charset="0"/>
                <a:cs typeface="Arial" panose="020B0604020202020204" pitchFamily="34" charset="0"/>
              </a:rPr>
              <a:t> to see </a:t>
            </a:r>
            <a:r>
              <a:rPr lang="en-US" sz="3200" b="1">
                <a:solidFill>
                  <a:srgbClr val="000000"/>
                </a:solidFill>
                <a:latin typeface="Arial" panose="020B0604020202020204" pitchFamily="34" charset="0"/>
                <a:ea typeface="Roboto" charset="0"/>
                <a:cs typeface="Arial" panose="020B0604020202020204" pitchFamily="34" charset="0"/>
              </a:rPr>
              <a:t>ANOTHER PERSON’S</a:t>
            </a:r>
            <a:r>
              <a:rPr lang="en-US" sz="3200">
                <a:solidFill>
                  <a:srgbClr val="000000"/>
                </a:solidFill>
                <a:latin typeface="Arial" panose="020B0604020202020204" pitchFamily="34" charset="0"/>
                <a:ea typeface="Roboto" charset="0"/>
                <a:cs typeface="Arial" panose="020B0604020202020204" pitchFamily="34" charset="0"/>
              </a:rPr>
              <a:t> perspective</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kumimoji="0" lang="en-US" sz="3200" b="0" i="0" u="none" strike="noStrike" cap="none" spc="0" normalizeH="0" baseline="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Inability</a:t>
            </a:r>
            <a:r>
              <a:rPr kumimoji="0" lang="en-US" sz="3200" b="0"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 to recognize indirect </a:t>
            </a:r>
            <a:r>
              <a:rPr kumimoji="0" lang="en-US" sz="3200" b="1"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SOCIAL CLUES</a:t>
            </a:r>
            <a:endParaRPr kumimoji="0" lang="en-US" sz="3200" b="1" i="0" u="none" strike="noStrike" cap="none" spc="0" normalizeH="0" baseline="0">
              <a:ln>
                <a:noFill/>
              </a:ln>
              <a:solidFill>
                <a:srgbClr val="000000"/>
              </a:solidFill>
              <a:effectLst/>
              <a:uFillTx/>
              <a:latin typeface="Arial" panose="020B0604020202020204" pitchFamily="34" charset="0"/>
              <a:ea typeface="Roboto" charset="0"/>
              <a:cs typeface="Arial" panose="020B0604020202020204" pitchFamily="34" charset="0"/>
              <a:sym typeface="Helvetica Light"/>
            </a:endParaRPr>
          </a:p>
        </p:txBody>
      </p:sp>
      <p:sp>
        <p:nvSpPr>
          <p:cNvPr id="5" name="TextBox 4"/>
          <p:cNvSpPr txBox="1"/>
          <p:nvPr/>
        </p:nvSpPr>
        <p:spPr>
          <a:xfrm>
            <a:off x="17864997" y="13221475"/>
            <a:ext cx="6324113"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r" rtl="0" latinLnBrk="1" hangingPunct="0"/>
            <a:r>
              <a:rPr lang="en-US" sz="1800">
                <a:latin typeface="Arial" panose="020B0604020202020204" pitchFamily="34" charset="0"/>
                <a:ea typeface="Roboto" charset="0"/>
                <a:cs typeface="Arial" panose="020B0604020202020204" pitchFamily="34" charset="0"/>
              </a:rPr>
              <a:t>Centre for Addiction and Mental Health (CAMH)</a:t>
            </a:r>
            <a:endParaRPr kumimoji="0" lang="en-US" sz="1800" i="0" u="none" strike="noStrike" cap="none" spc="0" normalizeH="0" baseline="0">
              <a:ln>
                <a:noFill/>
              </a:ln>
              <a:solidFill>
                <a:srgbClr val="000000"/>
              </a:solidFill>
              <a:effectLst/>
              <a:uFillTx/>
              <a:latin typeface="Arial" panose="020B0604020202020204" pitchFamily="34" charset="0"/>
              <a:ea typeface="Roboto" charset="0"/>
              <a:cs typeface="Arial" panose="020B0604020202020204" pitchFamily="34" charset="0"/>
              <a:sym typeface="Helvetica Light"/>
            </a:endParaRPr>
          </a:p>
        </p:txBody>
      </p:sp>
      <p:sp>
        <p:nvSpPr>
          <p:cNvPr id="29" name="Shape 17579"/>
          <p:cNvSpPr txBox="1">
            <a:spLocks/>
          </p:cNvSpPr>
          <p:nvPr/>
        </p:nvSpPr>
        <p:spPr>
          <a:xfrm>
            <a:off x="23510281" y="347058"/>
            <a:ext cx="678829" cy="276999"/>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lang="en-CA" sz="1800" b="0" i="0" u="none" strike="noStrike" kern="0" cap="none" spc="0" normalizeH="0" baseline="0" noProof="0" smtClean="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16</a:t>
            </a:fld>
            <a:endParaRPr kumimoji="0" lang="en-CA" sz="1800" b="0" i="0" u="none" strike="noStrike" kern="0" cap="none" spc="0" normalizeH="0" baseline="0"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2" name="Shape 17829">
            <a:extLst>
              <a:ext uri="{FF2B5EF4-FFF2-40B4-BE49-F238E27FC236}">
                <a16:creationId xmlns:a16="http://schemas.microsoft.com/office/drawing/2014/main" id="{2CFC0378-281C-AF38-F31B-F4A6E8C2F3A4}"/>
              </a:ext>
            </a:extLst>
          </p:cNvPr>
          <p:cNvSpPr txBox="1">
            <a:spLocks/>
          </p:cNvSpPr>
          <p:nvPr/>
        </p:nvSpPr>
        <p:spPr>
          <a:xfrm>
            <a:off x="2254117" y="-358680"/>
            <a:ext cx="9629330" cy="45345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spAutoFit/>
          </a:bodyPr>
          <a:lstStyle>
            <a:lvl1pPr algn="ct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a:lstStyle>
          <a:p>
            <a:pPr algn="l" rtl="0">
              <a:defRPr sz="1800" spc="0" baseline="0">
                <a:solidFill>
                  <a:srgbClr val="000000"/>
                </a:solidFill>
              </a:defRPr>
            </a:pPr>
            <a:endParaRPr lang="en-US" sz="7200" b="1">
              <a:solidFill>
                <a:schemeClr val="accent4"/>
              </a:solidFill>
              <a:latin typeface="Arial" panose="020B0604020202020204" pitchFamily="34" charset="0"/>
              <a:ea typeface="Roboto" charset="0"/>
              <a:cs typeface="Arial" panose="020B0604020202020204" pitchFamily="34" charset="0"/>
            </a:endParaRPr>
          </a:p>
          <a:p>
            <a:pPr algn="l" rtl="0">
              <a:defRPr sz="1800" spc="0" baseline="0">
                <a:solidFill>
                  <a:srgbClr val="000000"/>
                </a:solidFill>
              </a:defRPr>
            </a:pPr>
            <a:r>
              <a:rPr lang="en-US" sz="7200" b="1">
                <a:solidFill>
                  <a:srgbClr val="F67C2E"/>
                </a:solidFill>
                <a:latin typeface="Arial" panose="020B0604020202020204" pitchFamily="34" charset="0"/>
                <a:ea typeface="Roboto" charset="0"/>
                <a:cs typeface="Arial" panose="020B0604020202020204" pitchFamily="34" charset="0"/>
              </a:rPr>
              <a:t>PRIMARY DISABILITIES</a:t>
            </a:r>
          </a:p>
          <a:p>
            <a:pPr algn="l">
              <a:defRPr sz="1800" spc="0" baseline="0">
                <a:solidFill>
                  <a:srgbClr val="000000"/>
                </a:solidFill>
              </a:defRPr>
            </a:pPr>
            <a:endParaRPr lang="en-CA" sz="7200" b="1" baseline="0">
              <a:solidFill>
                <a:srgbClr val="6D235D"/>
              </a:solidFill>
              <a:latin typeface="Arial" panose="020B0604020202020204" pitchFamily="34" charset="0"/>
              <a:cs typeface="Arial" panose="020B0604020202020204" pitchFamily="34" charset="0"/>
            </a:endParaRPr>
          </a:p>
        </p:txBody>
      </p:sp>
      <p:sp>
        <p:nvSpPr>
          <p:cNvPr id="6" name="Shape 2362">
            <a:extLst>
              <a:ext uri="{FF2B5EF4-FFF2-40B4-BE49-F238E27FC236}">
                <a16:creationId xmlns:a16="http://schemas.microsoft.com/office/drawing/2014/main" id="{FF17DD00-F397-B82A-C23D-73EE8BEB23DB}"/>
              </a:ext>
            </a:extLst>
          </p:cNvPr>
          <p:cNvSpPr/>
          <p:nvPr/>
        </p:nvSpPr>
        <p:spPr>
          <a:xfrm rot="3595140">
            <a:off x="-3824156" y="10921058"/>
            <a:ext cx="5584010" cy="5311854"/>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gradFill>
            <a:gsLst>
              <a:gs pos="0">
                <a:schemeClr val="accent4">
                  <a:alpha val="75000"/>
                </a:schemeClr>
              </a:gs>
              <a:gs pos="100000">
                <a:schemeClr val="accent5">
                  <a:alpha val="75000"/>
                </a:schemeClr>
              </a:gs>
            </a:gsLst>
            <a:lin ang="20471564"/>
          </a:gradFill>
          <a:ln w="12700">
            <a:miter lim="400000"/>
          </a:ln>
        </p:spPr>
        <p:txBody>
          <a:bodyPr lIns="0" tIns="0" rIns="0" bIns="0" anchor="ctr"/>
          <a:lstStyle/>
          <a:p>
            <a:pPr lvl="0">
              <a:defRPr sz="3200">
                <a:solidFill>
                  <a:srgbClr val="FFFFFF"/>
                </a:solidFill>
              </a:defRPr>
            </a:pPr>
            <a:endParaRPr/>
          </a:p>
        </p:txBody>
      </p:sp>
      <p:sp>
        <p:nvSpPr>
          <p:cNvPr id="7" name="Shape 2362">
            <a:extLst>
              <a:ext uri="{FF2B5EF4-FFF2-40B4-BE49-F238E27FC236}">
                <a16:creationId xmlns:a16="http://schemas.microsoft.com/office/drawing/2014/main" id="{B6D1A4CA-C2A3-FC5E-AA9B-116A6477AF9F}"/>
              </a:ext>
            </a:extLst>
          </p:cNvPr>
          <p:cNvSpPr/>
          <p:nvPr/>
        </p:nvSpPr>
        <p:spPr>
          <a:xfrm rot="3689936">
            <a:off x="331914" y="12185839"/>
            <a:ext cx="3127055" cy="294121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gradFill>
            <a:gsLst>
              <a:gs pos="0">
                <a:srgbClr val="6D235D"/>
              </a:gs>
              <a:gs pos="100000">
                <a:srgbClr val="7030A0">
                  <a:alpha val="74000"/>
                </a:srgbClr>
              </a:gs>
            </a:gsLst>
            <a:lin ang="20471564"/>
          </a:gradFill>
          <a:ln w="12700">
            <a:miter lim="400000"/>
          </a:ln>
        </p:spPr>
        <p:txBody>
          <a:bodyPr lIns="0" tIns="0" rIns="0" bIns="0" anchor="ctr"/>
          <a:lstStyle/>
          <a:p>
            <a:pPr lvl="0">
              <a:defRPr sz="3200">
                <a:solidFill>
                  <a:srgbClr val="FFFFFF"/>
                </a:solidFill>
              </a:defRPr>
            </a:pPr>
            <a:endParaRPr/>
          </a:p>
        </p:txBody>
      </p:sp>
      <p:sp>
        <p:nvSpPr>
          <p:cNvPr id="8" name="Shape 2362">
            <a:extLst>
              <a:ext uri="{FF2B5EF4-FFF2-40B4-BE49-F238E27FC236}">
                <a16:creationId xmlns:a16="http://schemas.microsoft.com/office/drawing/2014/main" id="{877173EF-23AB-A935-9F66-D6A4EF451EA7}"/>
              </a:ext>
            </a:extLst>
          </p:cNvPr>
          <p:cNvSpPr/>
          <p:nvPr/>
        </p:nvSpPr>
        <p:spPr>
          <a:xfrm rot="5000401">
            <a:off x="7577917" y="-2379493"/>
            <a:ext cx="4717304" cy="423824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gradFill>
            <a:gsLst>
              <a:gs pos="0">
                <a:schemeClr val="accent4">
                  <a:alpha val="75000"/>
                </a:schemeClr>
              </a:gs>
              <a:gs pos="100000">
                <a:schemeClr val="accent5">
                  <a:alpha val="75000"/>
                </a:schemeClr>
              </a:gs>
            </a:gsLst>
            <a:lin ang="20471564"/>
          </a:gradFill>
          <a:ln w="12700">
            <a:miter lim="400000"/>
          </a:ln>
        </p:spPr>
        <p:txBody>
          <a:bodyPr lIns="0" tIns="0" rIns="0" bIns="0" anchor="ctr"/>
          <a:lstStyle/>
          <a:p>
            <a:pPr lvl="0">
              <a:defRPr sz="3200">
                <a:solidFill>
                  <a:srgbClr val="FFFFFF"/>
                </a:solidFill>
              </a:defRPr>
            </a:pPr>
            <a:endParaRPr/>
          </a:p>
        </p:txBody>
      </p:sp>
      <p:cxnSp>
        <p:nvCxnSpPr>
          <p:cNvPr id="11" name="Straight Connector 10">
            <a:extLst>
              <a:ext uri="{FF2B5EF4-FFF2-40B4-BE49-F238E27FC236}">
                <a16:creationId xmlns:a16="http://schemas.microsoft.com/office/drawing/2014/main" id="{C8E79530-A8F1-6403-93BC-4FD2CCBF746F}"/>
              </a:ext>
            </a:extLst>
          </p:cNvPr>
          <p:cNvCxnSpPr>
            <a:cxnSpLocks/>
          </p:cNvCxnSpPr>
          <p:nvPr/>
        </p:nvCxnSpPr>
        <p:spPr>
          <a:xfrm flipH="1">
            <a:off x="1617818" y="3032012"/>
            <a:ext cx="7339915" cy="18664"/>
          </a:xfrm>
          <a:prstGeom prst="line">
            <a:avLst/>
          </a:prstGeom>
          <a:noFill/>
          <a:ln w="25400" cap="flat">
            <a:solidFill>
              <a:srgbClr val="000000"/>
            </a:solidFill>
            <a:prstDash val="solid"/>
            <a:miter lim="400000"/>
          </a:ln>
          <a:effectLst/>
        </p:spPr>
        <p:style>
          <a:lnRef idx="0">
            <a:scrgbClr r="0" g="0" b="0"/>
          </a:lnRef>
          <a:fillRef idx="0">
            <a:scrgbClr r="0" g="0" b="0"/>
          </a:fillRef>
          <a:effectRef idx="0">
            <a:scrgbClr r="0" g="0" b="0"/>
          </a:effectRef>
          <a:fontRef idx="none"/>
        </p:style>
      </p:cxnSp>
      <p:pic>
        <p:nvPicPr>
          <p:cNvPr id="12" name="Picture 11" descr="A person sitting on the floor reading a book&#10;&#10;Description automatically generated">
            <a:extLst>
              <a:ext uri="{FF2B5EF4-FFF2-40B4-BE49-F238E27FC236}">
                <a16:creationId xmlns:a16="http://schemas.microsoft.com/office/drawing/2014/main" id="{2B406B70-2AB3-0371-7199-CE57389B37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6310" y="-842919"/>
            <a:ext cx="11599490" cy="14499363"/>
          </a:xfrm>
          <a:prstGeom prst="rect">
            <a:avLst/>
          </a:prstGeom>
        </p:spPr>
      </p:pic>
    </p:spTree>
    <p:extLst>
      <p:ext uri="{BB962C8B-B14F-4D97-AF65-F5344CB8AC3E}">
        <p14:creationId xmlns:p14="http://schemas.microsoft.com/office/powerpoint/2010/main" val="403186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iterate>
                                    <p:tmAbs val="0"/>
                                  </p:iterate>
                                  <p:childTnLst>
                                    <p:set>
                                      <p:cBhvr>
                                        <p:cTn id="6" fill="hold"/>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9" presetClass="entr" presetSubtype="0" fill="hold" grpId="0" nodeType="withEffect">
                                  <p:stCondLst>
                                    <p:cond delay="0"/>
                                  </p:stCondLst>
                                  <p:iterate>
                                    <p:tmAbs val="0"/>
                                  </p:iterate>
                                  <p:childTnLst>
                                    <p:set>
                                      <p:cBhvr>
                                        <p:cTn id="17" fill="hold"/>
                                        <p:tgtEl>
                                          <p:spTgt spid="9"/>
                                        </p:tgtEl>
                                        <p:attrNameLst>
                                          <p:attrName>style.visibility</p:attrName>
                                        </p:attrNameLst>
                                      </p:cBhvr>
                                      <p:to>
                                        <p:strVal val="visible"/>
                                      </p:to>
                                    </p:set>
                                    <p:animEffect transition="in" filter="dissolv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dvAuto="0"/>
      <p:bldP spid="6" grpId="0" animBg="1"/>
      <p:bldP spid="7" grpId="0" animBg="1" advAuto="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93" name="Shape 17793"/>
          <p:cNvSpPr>
            <a:spLocks noGrp="1"/>
          </p:cNvSpPr>
          <p:nvPr>
            <p:ph type="sldNum" sz="quarter" idx="2"/>
          </p:nvPr>
        </p:nvSpPr>
        <p:spPr>
          <a:xfrm>
            <a:off x="23510281" y="855621"/>
            <a:ext cx="678829" cy="406401"/>
          </a:xfrm>
          <a:prstGeom prst="rect">
            <a:avLst/>
          </a:prstGeom>
          <a:extLst>
            <a:ext uri="{C572A759-6A51-4108-AA02-DFA0A04FC94B}">
              <ma14:wrappingTextBoxFlag xmlns="" xmlns:ma14="http://schemas.microsoft.com/office/mac/drawingml/2011/main" val="1"/>
            </a:ext>
          </a:extLst>
        </p:spPr>
        <p:txBody>
          <a:bodyPr/>
          <a:lstStyle/>
          <a:p>
            <a:pPr lvl="0">
              <a:defRPr>
                <a:solidFill>
                  <a:srgbClr val="000000"/>
                </a:solidFill>
              </a:defRPr>
            </a:pPr>
            <a:fld id="{86CB4B4D-7CA3-9044-876B-883B54F8677D}" type="slidenum">
              <a:rPr>
                <a:solidFill>
                  <a:srgbClr val="FFFFFF"/>
                </a:solidFill>
              </a:rPr>
              <a:pPr lvl="0">
                <a:defRPr>
                  <a:solidFill>
                    <a:srgbClr val="000000"/>
                  </a:solidFill>
                </a:defRPr>
              </a:pPr>
              <a:t>17</a:t>
            </a:fld>
            <a:endParaRPr>
              <a:solidFill>
                <a:srgbClr val="FFFFFF"/>
              </a:solidFill>
            </a:endParaRPr>
          </a:p>
        </p:txBody>
      </p:sp>
      <p:sp>
        <p:nvSpPr>
          <p:cNvPr id="45" name="TextBox 44"/>
          <p:cNvSpPr txBox="1"/>
          <p:nvPr/>
        </p:nvSpPr>
        <p:spPr>
          <a:xfrm>
            <a:off x="13704112" y="3698357"/>
            <a:ext cx="9444724" cy="705834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1" hangingPunct="0">
              <a:lnSpc>
                <a:spcPct val="100000"/>
              </a:lnSpc>
              <a:spcBef>
                <a:spcPts val="0"/>
              </a:spcBef>
              <a:spcAft>
                <a:spcPts val="0"/>
              </a:spcAft>
              <a:buClrTx/>
              <a:buSzTx/>
              <a:buFontTx/>
              <a:buNone/>
              <a:tabLst/>
            </a:pPr>
            <a:r>
              <a:rPr kumimoji="0" lang="en-US" sz="2800" b="0" u="none" strike="noStrike" cap="none" spc="0" normalizeH="0" baseline="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Adverse outcomes are those not present at birth but</a:t>
            </a:r>
            <a:r>
              <a:rPr lang="en-US" sz="2800">
                <a:solidFill>
                  <a:srgbClr val="000000"/>
                </a:solidFill>
                <a:latin typeface="Arial" panose="020B0604020202020204" pitchFamily="34" charset="0"/>
                <a:ea typeface="Roboto" charset="0"/>
                <a:cs typeface="Arial" panose="020B0604020202020204" pitchFamily="34" charset="0"/>
              </a:rPr>
              <a:t> occur later in life because of the primary disabilities associated </a:t>
            </a:r>
          </a:p>
          <a:p>
            <a:pPr marL="0" marR="0" indent="0" algn="l" defTabSz="825500" rtl="0" fontAlgn="auto" latinLnBrk="1" hangingPunct="0">
              <a:lnSpc>
                <a:spcPct val="100000"/>
              </a:lnSpc>
              <a:spcBef>
                <a:spcPts val="0"/>
              </a:spcBef>
              <a:spcAft>
                <a:spcPts val="0"/>
              </a:spcAft>
              <a:buClrTx/>
              <a:buSzTx/>
              <a:buFontTx/>
              <a:buNone/>
              <a:tabLst/>
            </a:pPr>
            <a:r>
              <a:rPr lang="en-US" sz="2800">
                <a:solidFill>
                  <a:srgbClr val="000000"/>
                </a:solidFill>
                <a:latin typeface="Arial" panose="020B0604020202020204" pitchFamily="34" charset="0"/>
                <a:ea typeface="Roboto" charset="0"/>
                <a:cs typeface="Arial" panose="020B0604020202020204" pitchFamily="34" charset="0"/>
              </a:rPr>
              <a:t>with FASD. </a:t>
            </a:r>
          </a:p>
          <a:p>
            <a:pPr marL="0" marR="0" indent="0" algn="l" defTabSz="825500" rtl="0" fontAlgn="auto" latinLnBrk="1" hangingPunct="0">
              <a:lnSpc>
                <a:spcPct val="100000"/>
              </a:lnSpc>
              <a:spcBef>
                <a:spcPts val="0"/>
              </a:spcBef>
              <a:spcAft>
                <a:spcPts val="0"/>
              </a:spcAft>
              <a:buClrTx/>
              <a:buSzTx/>
              <a:buFontTx/>
              <a:buNone/>
              <a:tabLst/>
            </a:pPr>
            <a:endParaRPr lang="en-US" sz="2800" i="1">
              <a:solidFill>
                <a:srgbClr val="000000"/>
              </a:solidFill>
              <a:latin typeface="Arial" panose="020B0604020202020204" pitchFamily="34" charset="0"/>
              <a:ea typeface="Roboto" charset="0"/>
              <a:cs typeface="Arial" panose="020B0604020202020204" pitchFamily="34" charset="0"/>
            </a:endParaRPr>
          </a:p>
          <a:p>
            <a:pPr marL="0" marR="0" indent="0" algn="l" defTabSz="825500" rtl="0" fontAlgn="auto" latinLnBrk="1" hangingPunct="0">
              <a:lnSpc>
                <a:spcPct val="100000"/>
              </a:lnSpc>
              <a:spcBef>
                <a:spcPts val="0"/>
              </a:spcBef>
              <a:spcAft>
                <a:spcPts val="0"/>
              </a:spcAft>
              <a:buClrTx/>
              <a:buSzTx/>
              <a:buFontTx/>
              <a:buNone/>
              <a:tabLst/>
            </a:pPr>
            <a:r>
              <a:rPr lang="en-US" sz="2800" i="1">
                <a:solidFill>
                  <a:srgbClr val="000000"/>
                </a:solidFill>
                <a:latin typeface="Arial" panose="020B0604020202020204" pitchFamily="34" charset="0"/>
                <a:ea typeface="Roboto" charset="0"/>
                <a:cs typeface="Arial" panose="020B0604020202020204" pitchFamily="34" charset="0"/>
              </a:rPr>
              <a:t>They include:</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kumimoji="0" lang="en-US" sz="2800" b="1"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MENTAL HEALTH </a:t>
            </a:r>
            <a:r>
              <a:rPr kumimoji="0" lang="en-US" sz="2800" b="0"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problems</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lang="en-US" sz="2800">
                <a:solidFill>
                  <a:srgbClr val="000000"/>
                </a:solidFill>
                <a:latin typeface="Arial" panose="020B0604020202020204" pitchFamily="34" charset="0"/>
                <a:ea typeface="Roboto" charset="0"/>
                <a:cs typeface="Arial" panose="020B0604020202020204" pitchFamily="34" charset="0"/>
              </a:rPr>
              <a:t>Poor </a:t>
            </a:r>
            <a:r>
              <a:rPr lang="en-US" sz="2800" b="1">
                <a:solidFill>
                  <a:srgbClr val="000000"/>
                </a:solidFill>
                <a:latin typeface="Arial" panose="020B0604020202020204" pitchFamily="34" charset="0"/>
                <a:ea typeface="Roboto" charset="0"/>
                <a:cs typeface="Arial" panose="020B0604020202020204" pitchFamily="34" charset="0"/>
              </a:rPr>
              <a:t>ACADEMIC</a:t>
            </a:r>
            <a:r>
              <a:rPr lang="en-US" sz="2800">
                <a:solidFill>
                  <a:srgbClr val="000000"/>
                </a:solidFill>
                <a:latin typeface="Arial" panose="020B0604020202020204" pitchFamily="34" charset="0"/>
                <a:ea typeface="Roboto" charset="0"/>
                <a:cs typeface="Arial" panose="020B0604020202020204" pitchFamily="34" charset="0"/>
              </a:rPr>
              <a:t> achievement</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kumimoji="0" lang="en-US" sz="2800" b="0"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Inability to live </a:t>
            </a:r>
            <a:r>
              <a:rPr kumimoji="0" lang="en-US" sz="2800" b="1"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INDEPENDENTLY</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lang="en-US" sz="2800" b="1">
                <a:solidFill>
                  <a:srgbClr val="000000"/>
                </a:solidFill>
                <a:latin typeface="Arial" panose="020B0604020202020204" pitchFamily="34" charset="0"/>
                <a:ea typeface="Roboto" charset="0"/>
                <a:cs typeface="Arial" panose="020B0604020202020204" pitchFamily="34" charset="0"/>
              </a:rPr>
              <a:t>ALCOHOL </a:t>
            </a:r>
            <a:r>
              <a:rPr lang="en-US" sz="2800">
                <a:solidFill>
                  <a:srgbClr val="000000"/>
                </a:solidFill>
                <a:latin typeface="Arial" panose="020B0604020202020204" pitchFamily="34" charset="0"/>
                <a:ea typeface="Roboto" charset="0"/>
                <a:cs typeface="Arial" panose="020B0604020202020204" pitchFamily="34" charset="0"/>
              </a:rPr>
              <a:t>and/or</a:t>
            </a:r>
            <a:r>
              <a:rPr lang="en-US" sz="2800" b="1">
                <a:solidFill>
                  <a:srgbClr val="000000"/>
                </a:solidFill>
                <a:latin typeface="Arial" panose="020B0604020202020204" pitchFamily="34" charset="0"/>
                <a:ea typeface="Roboto" charset="0"/>
                <a:cs typeface="Arial" panose="020B0604020202020204" pitchFamily="34" charset="0"/>
              </a:rPr>
              <a:t> DRUG </a:t>
            </a:r>
            <a:r>
              <a:rPr lang="en-US" sz="2800">
                <a:solidFill>
                  <a:srgbClr val="000000"/>
                </a:solidFill>
                <a:latin typeface="Arial" panose="020B0604020202020204" pitchFamily="34" charset="0"/>
                <a:ea typeface="Roboto" charset="0"/>
                <a:cs typeface="Arial" panose="020B0604020202020204" pitchFamily="34" charset="0"/>
              </a:rPr>
              <a:t>problems</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kumimoji="0" lang="en-US" sz="2800" b="0"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Problems with </a:t>
            </a:r>
            <a:r>
              <a:rPr kumimoji="0" lang="en-US" sz="2800" b="1"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EMPLOYMENT</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kumimoji="0" lang="en-US" sz="2800" b="0"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Trouble </a:t>
            </a:r>
            <a:r>
              <a:rPr lang="en-US" sz="2800">
                <a:solidFill>
                  <a:srgbClr val="000000"/>
                </a:solidFill>
                <a:latin typeface="Arial" panose="020B0604020202020204" pitchFamily="34" charset="0"/>
                <a:ea typeface="Roboto" charset="0"/>
                <a:cs typeface="Arial" panose="020B0604020202020204" pitchFamily="34" charset="0"/>
              </a:rPr>
              <a:t>with the </a:t>
            </a:r>
            <a:r>
              <a:rPr lang="en-US" sz="2800" b="1">
                <a:solidFill>
                  <a:srgbClr val="000000"/>
                </a:solidFill>
                <a:latin typeface="Arial" panose="020B0604020202020204" pitchFamily="34" charset="0"/>
                <a:ea typeface="Roboto" charset="0"/>
                <a:cs typeface="Arial" panose="020B0604020202020204" pitchFamily="34" charset="0"/>
              </a:rPr>
              <a:t>LAW</a:t>
            </a:r>
          </a:p>
          <a:p>
            <a:pPr marL="342900" marR="0" indent="-342900" algn="l" defTabSz="825500" rtl="0" fontAlgn="auto" latinLnBrk="1" hangingPunct="0">
              <a:lnSpc>
                <a:spcPct val="150000"/>
              </a:lnSpc>
              <a:spcBef>
                <a:spcPts val="0"/>
              </a:spcBef>
              <a:spcAft>
                <a:spcPts val="0"/>
              </a:spcAft>
              <a:buClrTx/>
              <a:buSzTx/>
              <a:buFont typeface="Arial" charset="0"/>
              <a:buChar char="•"/>
              <a:tabLst/>
            </a:pPr>
            <a:r>
              <a:rPr kumimoji="0" lang="en-US" sz="2800" b="0"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Disrupted </a:t>
            </a:r>
            <a:r>
              <a:rPr kumimoji="0" lang="en-US" sz="2800" b="1"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SCHOOL</a:t>
            </a:r>
            <a:r>
              <a:rPr kumimoji="0" lang="en-US" sz="2800" b="0" i="0" u="none" strike="noStrike" cap="none" spc="0" normalizeH="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 experience</a:t>
            </a:r>
          </a:p>
          <a:p>
            <a:pPr algn="r" rtl="0" latinLnBrk="1" hangingPunct="0"/>
            <a:r>
              <a:rPr lang="en-US" sz="1800"/>
              <a:t> </a:t>
            </a:r>
            <a:endParaRPr kumimoji="0" lang="en-US" sz="1800" b="0" i="1" u="none" strike="noStrike" cap="none" spc="0" normalizeH="0">
              <a:ln>
                <a:noFill/>
              </a:ln>
              <a:solidFill>
                <a:srgbClr val="000000"/>
              </a:solidFill>
              <a:effectLst/>
              <a:uFillTx/>
              <a:latin typeface="Roboto" charset="0"/>
              <a:ea typeface="Roboto" charset="0"/>
              <a:cs typeface="Roboto" charset="0"/>
              <a:sym typeface="Helvetica Light"/>
            </a:endParaRPr>
          </a:p>
        </p:txBody>
      </p:sp>
      <p:sp>
        <p:nvSpPr>
          <p:cNvPr id="5" name="TextBox 4"/>
          <p:cNvSpPr txBox="1"/>
          <p:nvPr/>
        </p:nvSpPr>
        <p:spPr>
          <a:xfrm>
            <a:off x="17864997" y="13221475"/>
            <a:ext cx="6324113"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r" rtl="0" latinLnBrk="1" hangingPunct="0"/>
            <a:r>
              <a:rPr lang="en-US" sz="1800">
                <a:latin typeface="Arial" panose="020B0604020202020204" pitchFamily="34" charset="0"/>
                <a:ea typeface="Roboto" charset="0"/>
                <a:cs typeface="Arial" panose="020B0604020202020204" pitchFamily="34" charset="0"/>
              </a:rPr>
              <a:t>Centre for Addiction and Mental Health (CAMH)</a:t>
            </a:r>
            <a:endParaRPr kumimoji="0" lang="en-US" sz="1800" i="0" u="none" strike="noStrike" cap="none" spc="0" normalizeH="0" baseline="0">
              <a:ln>
                <a:noFill/>
              </a:ln>
              <a:solidFill>
                <a:srgbClr val="000000"/>
              </a:solidFill>
              <a:effectLst/>
              <a:uFillTx/>
              <a:latin typeface="Arial" panose="020B0604020202020204" pitchFamily="34" charset="0"/>
              <a:ea typeface="Roboto" charset="0"/>
              <a:cs typeface="Arial" panose="020B0604020202020204" pitchFamily="34" charset="0"/>
              <a:sym typeface="Helvetica Light"/>
            </a:endParaRPr>
          </a:p>
        </p:txBody>
      </p:sp>
      <p:sp>
        <p:nvSpPr>
          <p:cNvPr id="29" name="Shape 17579"/>
          <p:cNvSpPr txBox="1">
            <a:spLocks/>
          </p:cNvSpPr>
          <p:nvPr/>
        </p:nvSpPr>
        <p:spPr>
          <a:xfrm>
            <a:off x="23510281" y="347058"/>
            <a:ext cx="678829" cy="276999"/>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lang="en-CA" sz="1800" b="0" i="0" u="none" strike="noStrike" kern="0" cap="none" spc="0" normalizeH="0" baseline="0" noProof="0" smtClean="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17</a:t>
            </a:fld>
            <a:endParaRPr kumimoji="0" lang="en-CA" sz="1800" b="0" i="0" u="none" strike="noStrike" kern="0" cap="none" spc="0" normalizeH="0" baseline="0"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4" name="Shape 17829">
            <a:extLst>
              <a:ext uri="{FF2B5EF4-FFF2-40B4-BE49-F238E27FC236}">
                <a16:creationId xmlns:a16="http://schemas.microsoft.com/office/drawing/2014/main" id="{D218A57B-B951-0CAD-F763-B03A6628DA82}"/>
              </a:ext>
            </a:extLst>
          </p:cNvPr>
          <p:cNvSpPr txBox="1">
            <a:spLocks/>
          </p:cNvSpPr>
          <p:nvPr/>
        </p:nvSpPr>
        <p:spPr>
          <a:xfrm>
            <a:off x="13880951" y="1115370"/>
            <a:ext cx="10557590" cy="2267287"/>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gn="ct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a:lstStyle>
          <a:p>
            <a:pPr algn="l" rtl="0">
              <a:defRPr sz="1800" spc="0" baseline="0">
                <a:solidFill>
                  <a:srgbClr val="000000"/>
                </a:solidFill>
              </a:defRPr>
            </a:pPr>
            <a:r>
              <a:rPr lang="en-US" sz="7200" b="1">
                <a:solidFill>
                  <a:srgbClr val="F67C2E"/>
                </a:solidFill>
                <a:latin typeface="Arial" panose="020B0604020202020204" pitchFamily="34" charset="0"/>
                <a:ea typeface="Roboto" charset="0"/>
                <a:cs typeface="Arial" panose="020B0604020202020204" pitchFamily="34" charset="0"/>
              </a:rPr>
              <a:t>ADVERSE OUTCOMES</a:t>
            </a:r>
          </a:p>
          <a:p>
            <a:pPr algn="l">
              <a:defRPr sz="1800" spc="0" baseline="0">
                <a:solidFill>
                  <a:srgbClr val="000000"/>
                </a:solidFill>
              </a:defRPr>
            </a:pPr>
            <a:endParaRPr lang="en-CA" sz="7200" b="1" baseline="0">
              <a:solidFill>
                <a:srgbClr val="6D235D"/>
              </a:solidFill>
              <a:latin typeface="Arial" panose="020B0604020202020204" pitchFamily="34" charset="0"/>
              <a:cs typeface="Arial" panose="020B0604020202020204" pitchFamily="34" charset="0"/>
            </a:endParaRPr>
          </a:p>
        </p:txBody>
      </p:sp>
      <p:grpSp>
        <p:nvGrpSpPr>
          <p:cNvPr id="6" name="Group 10867">
            <a:extLst>
              <a:ext uri="{FF2B5EF4-FFF2-40B4-BE49-F238E27FC236}">
                <a16:creationId xmlns:a16="http://schemas.microsoft.com/office/drawing/2014/main" id="{096567E4-9292-A092-79A1-90254DEB1EE8}"/>
              </a:ext>
            </a:extLst>
          </p:cNvPr>
          <p:cNvGrpSpPr/>
          <p:nvPr/>
        </p:nvGrpSpPr>
        <p:grpSpPr>
          <a:xfrm rot="2848668" flipH="1">
            <a:off x="4928331" y="10921563"/>
            <a:ext cx="9895797" cy="7015044"/>
            <a:chOff x="0" y="0"/>
            <a:chExt cx="9177171" cy="5946602"/>
          </a:xfrm>
        </p:grpSpPr>
        <p:sp>
          <p:nvSpPr>
            <p:cNvPr id="7" name="Shape 10844">
              <a:extLst>
                <a:ext uri="{FF2B5EF4-FFF2-40B4-BE49-F238E27FC236}">
                  <a16:creationId xmlns:a16="http://schemas.microsoft.com/office/drawing/2014/main" id="{7FCE16E9-CE7D-A73E-E639-3AA6FA4F7286}"/>
                </a:ext>
              </a:extLst>
            </p:cNvPr>
            <p:cNvSpPr/>
            <p:nvPr/>
          </p:nvSpPr>
          <p:spPr>
            <a:xfrm>
              <a:off x="0" y="2414682"/>
              <a:ext cx="1533094" cy="2872006"/>
            </a:xfrm>
            <a:custGeom>
              <a:avLst/>
              <a:gdLst/>
              <a:ahLst/>
              <a:cxnLst>
                <a:cxn ang="0">
                  <a:pos x="wd2" y="hd2"/>
                </a:cxn>
                <a:cxn ang="5400000">
                  <a:pos x="wd2" y="hd2"/>
                </a:cxn>
                <a:cxn ang="10800000">
                  <a:pos x="wd2" y="hd2"/>
                </a:cxn>
                <a:cxn ang="16200000">
                  <a:pos x="wd2" y="hd2"/>
                </a:cxn>
              </a:cxnLst>
              <a:rect l="0" t="0" r="r" b="b"/>
              <a:pathLst>
                <a:path w="21600" h="21600" extrusionOk="0">
                  <a:moveTo>
                    <a:pt x="6162" y="0"/>
                  </a:moveTo>
                  <a:lnTo>
                    <a:pt x="0" y="21600"/>
                  </a:lnTo>
                  <a:lnTo>
                    <a:pt x="21600" y="19903"/>
                  </a:lnTo>
                  <a:lnTo>
                    <a:pt x="6162" y="0"/>
                  </a:lnTo>
                  <a:close/>
                </a:path>
              </a:pathLst>
            </a:custGeom>
            <a:solidFill>
              <a:srgbClr val="6A3C87"/>
            </a:solidFill>
            <a:ln w="12700" cap="flat">
              <a:noFill/>
              <a:miter lim="400000"/>
            </a:ln>
            <a:effectLst/>
          </p:spPr>
          <p:txBody>
            <a:bodyPr wrap="square" lIns="0" tIns="0" rIns="0" bIns="0" numCol="1" anchor="ctr">
              <a:noAutofit/>
            </a:bodyPr>
            <a:lstStyle/>
            <a:p>
              <a:pPr lvl="0">
                <a:defRPr sz="3200"/>
              </a:pPr>
              <a:endParaRPr/>
            </a:p>
          </p:txBody>
        </p:sp>
        <p:sp>
          <p:nvSpPr>
            <p:cNvPr id="8" name="Shape 10845">
              <a:extLst>
                <a:ext uri="{FF2B5EF4-FFF2-40B4-BE49-F238E27FC236}">
                  <a16:creationId xmlns:a16="http://schemas.microsoft.com/office/drawing/2014/main" id="{DC065308-C2AB-7113-439C-BAD76BDBFA4D}"/>
                </a:ext>
              </a:extLst>
            </p:cNvPr>
            <p:cNvSpPr/>
            <p:nvPr/>
          </p:nvSpPr>
          <p:spPr>
            <a:xfrm>
              <a:off x="7225421" y="3282053"/>
              <a:ext cx="1353551" cy="1428605"/>
            </a:xfrm>
            <a:custGeom>
              <a:avLst/>
              <a:gdLst/>
              <a:ahLst/>
              <a:cxnLst>
                <a:cxn ang="0">
                  <a:pos x="wd2" y="hd2"/>
                </a:cxn>
                <a:cxn ang="5400000">
                  <a:pos x="wd2" y="hd2"/>
                </a:cxn>
                <a:cxn ang="10800000">
                  <a:pos x="wd2" y="hd2"/>
                </a:cxn>
                <a:cxn ang="16200000">
                  <a:pos x="wd2" y="hd2"/>
                </a:cxn>
              </a:cxnLst>
              <a:rect l="0" t="0" r="r" b="b"/>
              <a:pathLst>
                <a:path w="21600" h="21600" extrusionOk="0">
                  <a:moveTo>
                    <a:pt x="0" y="6866"/>
                  </a:moveTo>
                  <a:lnTo>
                    <a:pt x="21600" y="21600"/>
                  </a:lnTo>
                  <a:lnTo>
                    <a:pt x="15223" y="0"/>
                  </a:lnTo>
                  <a:lnTo>
                    <a:pt x="0" y="6866"/>
                  </a:lnTo>
                  <a:close/>
                </a:path>
              </a:pathLst>
            </a:custGeom>
            <a:solidFill>
              <a:schemeClr val="accent3">
                <a:lumMod val="20000"/>
                <a:lumOff val="80000"/>
              </a:schemeClr>
            </a:solidFill>
            <a:ln w="12700" cap="flat">
              <a:noFill/>
              <a:miter lim="400000"/>
            </a:ln>
            <a:effectLst/>
          </p:spPr>
          <p:txBody>
            <a:bodyPr wrap="square" lIns="0" tIns="0" rIns="0" bIns="0" numCol="1" anchor="ctr">
              <a:noAutofit/>
            </a:bodyPr>
            <a:lstStyle/>
            <a:p>
              <a:pPr lvl="0">
                <a:defRPr sz="3200"/>
              </a:pPr>
              <a:endParaRPr/>
            </a:p>
          </p:txBody>
        </p:sp>
        <p:sp>
          <p:nvSpPr>
            <p:cNvPr id="9" name="Shape 10846">
              <a:extLst>
                <a:ext uri="{FF2B5EF4-FFF2-40B4-BE49-F238E27FC236}">
                  <a16:creationId xmlns:a16="http://schemas.microsoft.com/office/drawing/2014/main" id="{CD6F0928-90E0-9087-227F-6FDC593D4BCE}"/>
                </a:ext>
              </a:extLst>
            </p:cNvPr>
            <p:cNvSpPr/>
            <p:nvPr/>
          </p:nvSpPr>
          <p:spPr>
            <a:xfrm>
              <a:off x="1584258" y="1751230"/>
              <a:ext cx="3658557" cy="181013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880"/>
                  </a:lnTo>
                  <a:lnTo>
                    <a:pt x="11504" y="21600"/>
                  </a:lnTo>
                  <a:lnTo>
                    <a:pt x="21600" y="0"/>
                  </a:lnTo>
                  <a:close/>
                </a:path>
              </a:pathLst>
            </a:custGeom>
            <a:solidFill>
              <a:srgbClr val="DCDEE0"/>
            </a:solidFill>
            <a:ln w="12700" cap="flat">
              <a:noFill/>
              <a:miter lim="400000"/>
            </a:ln>
            <a:effectLst/>
          </p:spPr>
          <p:txBody>
            <a:bodyPr wrap="square" lIns="0" tIns="0" rIns="0" bIns="0" numCol="1" anchor="ctr">
              <a:noAutofit/>
            </a:bodyPr>
            <a:lstStyle/>
            <a:p>
              <a:pPr lvl="0">
                <a:defRPr sz="3200"/>
              </a:pPr>
              <a:endParaRPr/>
            </a:p>
          </p:txBody>
        </p:sp>
        <p:sp>
          <p:nvSpPr>
            <p:cNvPr id="10" name="Shape 10847">
              <a:extLst>
                <a:ext uri="{FF2B5EF4-FFF2-40B4-BE49-F238E27FC236}">
                  <a16:creationId xmlns:a16="http://schemas.microsoft.com/office/drawing/2014/main" id="{84CA09F1-A1BF-38EE-7C26-A8C7716FE403}"/>
                </a:ext>
              </a:extLst>
            </p:cNvPr>
            <p:cNvSpPr/>
            <p:nvPr/>
          </p:nvSpPr>
          <p:spPr>
            <a:xfrm>
              <a:off x="5261162" y="1791292"/>
              <a:ext cx="1432255" cy="130343"/>
            </a:xfrm>
            <a:prstGeom prst="rect">
              <a:avLst/>
            </a:prstGeom>
            <a:gradFill flip="none" rotWithShape="1">
              <a:gsLst>
                <a:gs pos="0">
                  <a:srgbClr val="3AA5DD"/>
                </a:gs>
                <a:gs pos="100000">
                  <a:srgbClr val="02AF95"/>
                </a:gs>
              </a:gsLst>
              <a:lin ang="541456" scaled="0"/>
            </a:gradFill>
            <a:ln w="12700" cap="flat">
              <a:noFill/>
              <a:miter lim="400000"/>
            </a:ln>
            <a:effectLst/>
          </p:spPr>
          <p:txBody>
            <a:bodyPr wrap="square" lIns="0" tIns="0" rIns="0" bIns="0" numCol="1" anchor="ctr">
              <a:noAutofit/>
            </a:bodyPr>
            <a:lstStyle/>
            <a:p>
              <a:pPr lvl="0">
                <a:defRPr sz="3200"/>
              </a:pPr>
              <a:endParaRPr/>
            </a:p>
          </p:txBody>
        </p:sp>
        <p:sp>
          <p:nvSpPr>
            <p:cNvPr id="11" name="Shape 10848">
              <a:extLst>
                <a:ext uri="{FF2B5EF4-FFF2-40B4-BE49-F238E27FC236}">
                  <a16:creationId xmlns:a16="http://schemas.microsoft.com/office/drawing/2014/main" id="{61FB9E4A-B70F-B503-AFAC-6D8F53E9084E}"/>
                </a:ext>
              </a:extLst>
            </p:cNvPr>
            <p:cNvSpPr/>
            <p:nvPr/>
          </p:nvSpPr>
          <p:spPr>
            <a:xfrm>
              <a:off x="4772862" y="149734"/>
              <a:ext cx="1641117" cy="1617147"/>
            </a:xfrm>
            <a:custGeom>
              <a:avLst/>
              <a:gdLst/>
              <a:ahLst/>
              <a:cxnLst>
                <a:cxn ang="0">
                  <a:pos x="wd2" y="hd2"/>
                </a:cxn>
                <a:cxn ang="5400000">
                  <a:pos x="wd2" y="hd2"/>
                </a:cxn>
                <a:cxn ang="10800000">
                  <a:pos x="wd2" y="hd2"/>
                </a:cxn>
                <a:cxn ang="16200000">
                  <a:pos x="wd2" y="hd2"/>
                </a:cxn>
              </a:cxnLst>
              <a:rect l="0" t="0" r="r" b="b"/>
              <a:pathLst>
                <a:path w="21600" h="21600" extrusionOk="0">
                  <a:moveTo>
                    <a:pt x="10924" y="0"/>
                  </a:moveTo>
                  <a:lnTo>
                    <a:pt x="0" y="12198"/>
                  </a:lnTo>
                  <a:lnTo>
                    <a:pt x="5865" y="21600"/>
                  </a:lnTo>
                  <a:lnTo>
                    <a:pt x="21600" y="15356"/>
                  </a:lnTo>
                  <a:lnTo>
                    <a:pt x="10924" y="0"/>
                  </a:lnTo>
                  <a:close/>
                </a:path>
              </a:pathLst>
            </a:custGeom>
            <a:solidFill>
              <a:schemeClr val="accent1"/>
            </a:solidFill>
            <a:ln w="12700" cap="flat">
              <a:noFill/>
              <a:miter lim="400000"/>
            </a:ln>
            <a:effectLst/>
          </p:spPr>
          <p:txBody>
            <a:bodyPr wrap="square" lIns="0" tIns="0" rIns="0" bIns="0" numCol="1" anchor="ctr">
              <a:noAutofit/>
            </a:bodyPr>
            <a:lstStyle/>
            <a:p>
              <a:pPr lvl="0">
                <a:defRPr sz="3200"/>
              </a:pPr>
              <a:endParaRPr/>
            </a:p>
          </p:txBody>
        </p:sp>
        <p:sp>
          <p:nvSpPr>
            <p:cNvPr id="12" name="Shape 10849">
              <a:extLst>
                <a:ext uri="{FF2B5EF4-FFF2-40B4-BE49-F238E27FC236}">
                  <a16:creationId xmlns:a16="http://schemas.microsoft.com/office/drawing/2014/main" id="{4F30D13D-BBE7-B580-04B4-67B261FAC354}"/>
                </a:ext>
              </a:extLst>
            </p:cNvPr>
            <p:cNvSpPr/>
            <p:nvPr/>
          </p:nvSpPr>
          <p:spPr>
            <a:xfrm rot="21600000">
              <a:off x="1588037" y="0"/>
              <a:ext cx="3628073" cy="2072948"/>
            </a:xfrm>
            <a:custGeom>
              <a:avLst/>
              <a:gdLst/>
              <a:ahLst/>
              <a:cxnLst>
                <a:cxn ang="0">
                  <a:pos x="wd2" y="hd2"/>
                </a:cxn>
                <a:cxn ang="5400000">
                  <a:pos x="wd2" y="hd2"/>
                </a:cxn>
                <a:cxn ang="10800000">
                  <a:pos x="wd2" y="hd2"/>
                </a:cxn>
                <a:cxn ang="16200000">
                  <a:pos x="wd2" y="hd2"/>
                </a:cxn>
              </a:cxnLst>
              <a:rect l="0" t="0" r="r" b="b"/>
              <a:pathLst>
                <a:path w="21600" h="21600" extrusionOk="0">
                  <a:moveTo>
                    <a:pt x="15186" y="0"/>
                  </a:moveTo>
                  <a:lnTo>
                    <a:pt x="21600" y="18322"/>
                  </a:lnTo>
                  <a:lnTo>
                    <a:pt x="0" y="21600"/>
                  </a:lnTo>
                  <a:lnTo>
                    <a:pt x="15186" y="0"/>
                  </a:lnTo>
                  <a:close/>
                </a:path>
              </a:pathLst>
            </a:custGeom>
            <a:solidFill>
              <a:schemeClr val="accent1">
                <a:lumMod val="50000"/>
                <a:lumOff val="50000"/>
              </a:schemeClr>
            </a:solidFill>
            <a:ln w="12700" cap="flat">
              <a:noFill/>
              <a:miter lim="400000"/>
            </a:ln>
            <a:effectLst/>
          </p:spPr>
          <p:txBody>
            <a:bodyPr wrap="square" lIns="0" tIns="0" rIns="0" bIns="0" numCol="1" anchor="ctr">
              <a:noAutofit/>
            </a:bodyPr>
            <a:lstStyle/>
            <a:p>
              <a:pPr lvl="0">
                <a:defRPr sz="3200"/>
              </a:pPr>
              <a:endParaRPr/>
            </a:p>
          </p:txBody>
        </p:sp>
        <p:sp>
          <p:nvSpPr>
            <p:cNvPr id="13" name="Shape 10850">
              <a:extLst>
                <a:ext uri="{FF2B5EF4-FFF2-40B4-BE49-F238E27FC236}">
                  <a16:creationId xmlns:a16="http://schemas.microsoft.com/office/drawing/2014/main" id="{056BF294-FB1F-44A7-0247-BECAB7A427D7}"/>
                </a:ext>
              </a:extLst>
            </p:cNvPr>
            <p:cNvSpPr/>
            <p:nvPr/>
          </p:nvSpPr>
          <p:spPr>
            <a:xfrm>
              <a:off x="1588438" y="668589"/>
              <a:ext cx="1747638" cy="143893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533" y="6690"/>
                  </a:lnTo>
                  <a:lnTo>
                    <a:pt x="0" y="21600"/>
                  </a:lnTo>
                  <a:lnTo>
                    <a:pt x="21600" y="0"/>
                  </a:lnTo>
                  <a:close/>
                </a:path>
              </a:pathLst>
            </a:custGeom>
            <a:solidFill>
              <a:schemeClr val="accent1">
                <a:lumMod val="75000"/>
                <a:lumOff val="25000"/>
              </a:schemeClr>
            </a:solidFill>
            <a:ln w="12700" cap="flat">
              <a:noFill/>
              <a:miter lim="400000"/>
            </a:ln>
            <a:effectLst/>
          </p:spPr>
          <p:txBody>
            <a:bodyPr wrap="square" lIns="0" tIns="0" rIns="0" bIns="0" numCol="1" anchor="ctr">
              <a:noAutofit/>
            </a:bodyPr>
            <a:lstStyle/>
            <a:p>
              <a:pPr lvl="0">
                <a:defRPr sz="3200"/>
              </a:pPr>
              <a:endParaRPr/>
            </a:p>
          </p:txBody>
        </p:sp>
        <p:sp>
          <p:nvSpPr>
            <p:cNvPr id="14" name="Shape 10851">
              <a:extLst>
                <a:ext uri="{FF2B5EF4-FFF2-40B4-BE49-F238E27FC236}">
                  <a16:creationId xmlns:a16="http://schemas.microsoft.com/office/drawing/2014/main" id="{E35D35A1-FD8D-E5CA-D074-3459B48033D4}"/>
                </a:ext>
              </a:extLst>
            </p:cNvPr>
            <p:cNvSpPr/>
            <p:nvPr/>
          </p:nvSpPr>
          <p:spPr>
            <a:xfrm>
              <a:off x="1598093" y="626604"/>
              <a:ext cx="686769" cy="1473641"/>
            </a:xfrm>
            <a:custGeom>
              <a:avLst/>
              <a:gdLst/>
              <a:ahLst/>
              <a:cxnLst>
                <a:cxn ang="0">
                  <a:pos x="wd2" y="hd2"/>
                </a:cxn>
                <a:cxn ang="5400000">
                  <a:pos x="wd2" y="hd2"/>
                </a:cxn>
                <a:cxn ang="10800000">
                  <a:pos x="wd2" y="hd2"/>
                </a:cxn>
                <a:cxn ang="16200000">
                  <a:pos x="wd2" y="hd2"/>
                </a:cxn>
              </a:cxnLst>
              <a:rect l="0" t="0" r="r" b="b"/>
              <a:pathLst>
                <a:path w="21600" h="21600" extrusionOk="0">
                  <a:moveTo>
                    <a:pt x="21600" y="7115"/>
                  </a:moveTo>
                  <a:lnTo>
                    <a:pt x="5514" y="0"/>
                  </a:lnTo>
                  <a:lnTo>
                    <a:pt x="0" y="21600"/>
                  </a:lnTo>
                  <a:lnTo>
                    <a:pt x="21600" y="7115"/>
                  </a:lnTo>
                  <a:close/>
                </a:path>
              </a:pathLst>
            </a:custGeom>
            <a:solidFill>
              <a:schemeClr val="accent1"/>
            </a:solidFill>
            <a:ln w="12700" cap="flat">
              <a:noFill/>
              <a:miter lim="400000"/>
            </a:ln>
            <a:effectLst/>
          </p:spPr>
          <p:txBody>
            <a:bodyPr wrap="square" lIns="0" tIns="0" rIns="0" bIns="0" numCol="1" anchor="ctr">
              <a:noAutofit/>
            </a:bodyPr>
            <a:lstStyle/>
            <a:p>
              <a:pPr lvl="0">
                <a:defRPr sz="3200"/>
              </a:pPr>
              <a:endParaRPr/>
            </a:p>
          </p:txBody>
        </p:sp>
        <p:sp>
          <p:nvSpPr>
            <p:cNvPr id="15" name="Shape 10852">
              <a:extLst>
                <a:ext uri="{FF2B5EF4-FFF2-40B4-BE49-F238E27FC236}">
                  <a16:creationId xmlns:a16="http://schemas.microsoft.com/office/drawing/2014/main" id="{EC7194E4-8CB9-EB6A-D08A-E8A37CC668E0}"/>
                </a:ext>
              </a:extLst>
            </p:cNvPr>
            <p:cNvSpPr/>
            <p:nvPr/>
          </p:nvSpPr>
          <p:spPr>
            <a:xfrm>
              <a:off x="560561" y="1380893"/>
              <a:ext cx="1127593" cy="99789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06"/>
                  </a:lnTo>
                  <a:lnTo>
                    <a:pt x="260" y="21600"/>
                  </a:lnTo>
                  <a:lnTo>
                    <a:pt x="20045" y="15978"/>
                  </a:lnTo>
                  <a:lnTo>
                    <a:pt x="21600" y="0"/>
                  </a:lnTo>
                  <a:close/>
                </a:path>
              </a:pathLst>
            </a:custGeom>
            <a:solidFill>
              <a:schemeClr val="accent1">
                <a:lumMod val="90000"/>
                <a:lumOff val="10000"/>
              </a:schemeClr>
            </a:solidFill>
            <a:ln w="12700" cap="flat">
              <a:noFill/>
              <a:miter lim="400000"/>
            </a:ln>
            <a:effectLst/>
          </p:spPr>
          <p:txBody>
            <a:bodyPr wrap="square" lIns="0" tIns="0" rIns="0" bIns="0" numCol="1" anchor="ctr">
              <a:noAutofit/>
            </a:bodyPr>
            <a:lstStyle/>
            <a:p>
              <a:pPr lvl="0">
                <a:defRPr sz="3200"/>
              </a:pPr>
              <a:endParaRPr/>
            </a:p>
          </p:txBody>
        </p:sp>
        <p:sp>
          <p:nvSpPr>
            <p:cNvPr id="16" name="Shape 10853">
              <a:extLst>
                <a:ext uri="{FF2B5EF4-FFF2-40B4-BE49-F238E27FC236}">
                  <a16:creationId xmlns:a16="http://schemas.microsoft.com/office/drawing/2014/main" id="{6E5A779A-1917-4530-3F45-C2EF7938D95D}"/>
                </a:ext>
              </a:extLst>
            </p:cNvPr>
            <p:cNvSpPr/>
            <p:nvPr/>
          </p:nvSpPr>
          <p:spPr>
            <a:xfrm>
              <a:off x="5205405" y="1763415"/>
              <a:ext cx="3336840" cy="1979865"/>
            </a:xfrm>
            <a:custGeom>
              <a:avLst/>
              <a:gdLst/>
              <a:ahLst/>
              <a:cxnLst>
                <a:cxn ang="0">
                  <a:pos x="wd2" y="hd2"/>
                </a:cxn>
                <a:cxn ang="5400000">
                  <a:pos x="wd2" y="hd2"/>
                </a:cxn>
                <a:cxn ang="10800000">
                  <a:pos x="wd2" y="hd2"/>
                </a:cxn>
                <a:cxn ang="16200000">
                  <a:pos x="wd2" y="hd2"/>
                </a:cxn>
              </a:cxnLst>
              <a:rect l="0" t="0" r="r" b="b"/>
              <a:pathLst>
                <a:path w="21600" h="21600" extrusionOk="0">
                  <a:moveTo>
                    <a:pt x="21600" y="14677"/>
                  </a:moveTo>
                  <a:lnTo>
                    <a:pt x="12723" y="2130"/>
                  </a:lnTo>
                  <a:lnTo>
                    <a:pt x="0" y="0"/>
                  </a:lnTo>
                  <a:lnTo>
                    <a:pt x="13048" y="21600"/>
                  </a:lnTo>
                  <a:lnTo>
                    <a:pt x="21600" y="14677"/>
                  </a:lnTo>
                  <a:close/>
                </a:path>
              </a:pathLst>
            </a:custGeom>
            <a:solidFill>
              <a:schemeClr val="accent3">
                <a:lumMod val="40000"/>
                <a:lumOff val="60000"/>
              </a:schemeClr>
            </a:solidFill>
            <a:ln w="12700" cap="flat">
              <a:noFill/>
              <a:miter lim="400000"/>
            </a:ln>
            <a:effectLst/>
          </p:spPr>
          <p:txBody>
            <a:bodyPr wrap="square" lIns="0" tIns="0" rIns="0" bIns="0" numCol="1" anchor="ctr">
              <a:noAutofit/>
            </a:bodyPr>
            <a:lstStyle/>
            <a:p>
              <a:pPr lvl="0">
                <a:defRPr sz="3200"/>
              </a:pPr>
              <a:endParaRPr/>
            </a:p>
          </p:txBody>
        </p:sp>
        <p:sp>
          <p:nvSpPr>
            <p:cNvPr id="17" name="Shape 10854">
              <a:extLst>
                <a:ext uri="{FF2B5EF4-FFF2-40B4-BE49-F238E27FC236}">
                  <a16:creationId xmlns:a16="http://schemas.microsoft.com/office/drawing/2014/main" id="{E34C57BE-6DCD-4114-A1D0-CDDFE4743A36}"/>
                </a:ext>
              </a:extLst>
            </p:cNvPr>
            <p:cNvSpPr/>
            <p:nvPr/>
          </p:nvSpPr>
          <p:spPr>
            <a:xfrm>
              <a:off x="6365442" y="3727619"/>
              <a:ext cx="2811729" cy="2211300"/>
            </a:xfrm>
            <a:custGeom>
              <a:avLst/>
              <a:gdLst/>
              <a:ahLst/>
              <a:cxnLst>
                <a:cxn ang="0">
                  <a:pos x="wd2" y="hd2"/>
                </a:cxn>
                <a:cxn ang="5400000">
                  <a:pos x="wd2" y="hd2"/>
                </a:cxn>
                <a:cxn ang="10800000">
                  <a:pos x="wd2" y="hd2"/>
                </a:cxn>
                <a:cxn ang="16200000">
                  <a:pos x="wd2" y="hd2"/>
                </a:cxn>
              </a:cxnLst>
              <a:rect l="0" t="0" r="r" b="b"/>
              <a:pathLst>
                <a:path w="21600" h="21600" extrusionOk="0">
                  <a:moveTo>
                    <a:pt x="16666" y="8335"/>
                  </a:moveTo>
                  <a:lnTo>
                    <a:pt x="21600" y="21600"/>
                  </a:lnTo>
                  <a:lnTo>
                    <a:pt x="0" y="14461"/>
                  </a:lnTo>
                  <a:lnTo>
                    <a:pt x="6612" y="0"/>
                  </a:lnTo>
                  <a:lnTo>
                    <a:pt x="16666" y="8335"/>
                  </a:lnTo>
                  <a:close/>
                </a:path>
              </a:pathLst>
            </a:custGeom>
            <a:solidFill>
              <a:schemeClr val="accent4">
                <a:lumMod val="40000"/>
                <a:lumOff val="60000"/>
              </a:schemeClr>
            </a:solidFill>
            <a:ln w="12700" cap="flat">
              <a:noFill/>
              <a:miter lim="400000"/>
            </a:ln>
            <a:effectLst/>
          </p:spPr>
          <p:txBody>
            <a:bodyPr wrap="square" lIns="0" tIns="0" rIns="0" bIns="0" numCol="1" anchor="ctr">
              <a:noAutofit/>
            </a:bodyPr>
            <a:lstStyle/>
            <a:p>
              <a:pPr lvl="0">
                <a:defRPr sz="3200"/>
              </a:pPr>
              <a:endParaRPr/>
            </a:p>
          </p:txBody>
        </p:sp>
        <p:sp>
          <p:nvSpPr>
            <p:cNvPr id="18" name="Shape 10855">
              <a:extLst>
                <a:ext uri="{FF2B5EF4-FFF2-40B4-BE49-F238E27FC236}">
                  <a16:creationId xmlns:a16="http://schemas.microsoft.com/office/drawing/2014/main" id="{DA9F81E6-8C95-66A7-DE66-2D73EB38CE5B}"/>
                </a:ext>
              </a:extLst>
            </p:cNvPr>
            <p:cNvSpPr/>
            <p:nvPr/>
          </p:nvSpPr>
          <p:spPr>
            <a:xfrm>
              <a:off x="4677250" y="1733038"/>
              <a:ext cx="2552699" cy="4213564"/>
            </a:xfrm>
            <a:custGeom>
              <a:avLst/>
              <a:gdLst/>
              <a:ahLst/>
              <a:cxnLst>
                <a:cxn ang="0">
                  <a:pos x="wd2" y="hd2"/>
                </a:cxn>
                <a:cxn ang="5400000">
                  <a:pos x="wd2" y="hd2"/>
                </a:cxn>
                <a:cxn ang="10800000">
                  <a:pos x="wd2" y="hd2"/>
                </a:cxn>
                <a:cxn ang="16200000">
                  <a:pos x="wd2" y="hd2"/>
                </a:cxn>
              </a:cxnLst>
              <a:rect l="0" t="0" r="r" b="b"/>
              <a:pathLst>
                <a:path w="21600" h="21600" extrusionOk="0">
                  <a:moveTo>
                    <a:pt x="21600" y="10235"/>
                  </a:moveTo>
                  <a:lnTo>
                    <a:pt x="10707" y="21600"/>
                  </a:lnTo>
                  <a:lnTo>
                    <a:pt x="0" y="12555"/>
                  </a:lnTo>
                  <a:lnTo>
                    <a:pt x="4530" y="0"/>
                  </a:lnTo>
                  <a:lnTo>
                    <a:pt x="21600" y="10235"/>
                  </a:lnTo>
                  <a:close/>
                </a:path>
              </a:pathLst>
            </a:custGeom>
            <a:solidFill>
              <a:schemeClr val="accent4"/>
            </a:solidFill>
            <a:ln w="12700" cap="flat">
              <a:noFill/>
              <a:miter lim="400000"/>
            </a:ln>
            <a:effectLst/>
          </p:spPr>
          <p:txBody>
            <a:bodyPr wrap="square" lIns="0" tIns="0" rIns="0" bIns="0" numCol="1" anchor="ctr">
              <a:noAutofit/>
            </a:bodyPr>
            <a:lstStyle/>
            <a:p>
              <a:pPr lvl="0">
                <a:defRPr sz="3200"/>
              </a:pPr>
              <a:endParaRPr/>
            </a:p>
          </p:txBody>
        </p:sp>
        <p:sp>
          <p:nvSpPr>
            <p:cNvPr id="19" name="Shape 10856">
              <a:extLst>
                <a:ext uri="{FF2B5EF4-FFF2-40B4-BE49-F238E27FC236}">
                  <a16:creationId xmlns:a16="http://schemas.microsoft.com/office/drawing/2014/main" id="{A8128FA7-6B40-05CB-9E28-1FF5CFC6896A}"/>
                </a:ext>
              </a:extLst>
            </p:cNvPr>
            <p:cNvSpPr/>
            <p:nvPr/>
          </p:nvSpPr>
          <p:spPr>
            <a:xfrm>
              <a:off x="3507142" y="1752869"/>
              <a:ext cx="1717797" cy="2480312"/>
            </a:xfrm>
            <a:custGeom>
              <a:avLst/>
              <a:gdLst/>
              <a:ahLst/>
              <a:cxnLst>
                <a:cxn ang="0">
                  <a:pos x="wd2" y="hd2"/>
                </a:cxn>
                <a:cxn ang="5400000">
                  <a:pos x="wd2" y="hd2"/>
                </a:cxn>
                <a:cxn ang="10800000">
                  <a:pos x="wd2" y="hd2"/>
                </a:cxn>
                <a:cxn ang="16200000">
                  <a:pos x="wd2" y="hd2"/>
                </a:cxn>
              </a:cxnLst>
              <a:rect l="0" t="0" r="r" b="b"/>
              <a:pathLst>
                <a:path w="21600" h="21600" extrusionOk="0">
                  <a:moveTo>
                    <a:pt x="15007" y="21600"/>
                  </a:moveTo>
                  <a:lnTo>
                    <a:pt x="0" y="15940"/>
                  </a:lnTo>
                  <a:lnTo>
                    <a:pt x="21600" y="0"/>
                  </a:lnTo>
                  <a:lnTo>
                    <a:pt x="15007" y="21600"/>
                  </a:lnTo>
                  <a:close/>
                </a:path>
              </a:pathLst>
            </a:custGeom>
            <a:solidFill>
              <a:schemeClr val="accent4">
                <a:lumMod val="40000"/>
                <a:lumOff val="60000"/>
              </a:schemeClr>
            </a:solidFill>
            <a:ln w="12700" cap="flat">
              <a:noFill/>
              <a:miter lim="400000"/>
            </a:ln>
            <a:effectLst/>
          </p:spPr>
          <p:txBody>
            <a:bodyPr wrap="square" lIns="0" tIns="0" rIns="0" bIns="0" numCol="1" anchor="ctr">
              <a:noAutofit/>
            </a:bodyPr>
            <a:lstStyle/>
            <a:p>
              <a:pPr lvl="0">
                <a:defRPr sz="3200"/>
              </a:pPr>
              <a:endParaRPr/>
            </a:p>
          </p:txBody>
        </p:sp>
        <p:sp>
          <p:nvSpPr>
            <p:cNvPr id="20" name="Shape 10857">
              <a:extLst>
                <a:ext uri="{FF2B5EF4-FFF2-40B4-BE49-F238E27FC236}">
                  <a16:creationId xmlns:a16="http://schemas.microsoft.com/office/drawing/2014/main" id="{516DD0CF-7D07-76BA-4FAE-89E671564E8C}"/>
                </a:ext>
              </a:extLst>
            </p:cNvPr>
            <p:cNvSpPr/>
            <p:nvPr/>
          </p:nvSpPr>
          <p:spPr>
            <a:xfrm>
              <a:off x="2922248" y="3430588"/>
              <a:ext cx="1800332" cy="1472285"/>
            </a:xfrm>
            <a:custGeom>
              <a:avLst/>
              <a:gdLst/>
              <a:ahLst/>
              <a:cxnLst>
                <a:cxn ang="0">
                  <a:pos x="wd2" y="hd2"/>
                </a:cxn>
                <a:cxn ang="5400000">
                  <a:pos x="wd2" y="hd2"/>
                </a:cxn>
                <a:cxn ang="10800000">
                  <a:pos x="wd2" y="hd2"/>
                </a:cxn>
                <a:cxn ang="16200000">
                  <a:pos x="wd2" y="hd2"/>
                </a:cxn>
              </a:cxnLst>
              <a:rect l="0" t="0" r="r" b="b"/>
              <a:pathLst>
                <a:path w="21600" h="21600" extrusionOk="0">
                  <a:moveTo>
                    <a:pt x="12172" y="21600"/>
                  </a:moveTo>
                  <a:lnTo>
                    <a:pt x="0" y="16464"/>
                  </a:lnTo>
                  <a:lnTo>
                    <a:pt x="9192" y="0"/>
                  </a:lnTo>
                  <a:lnTo>
                    <a:pt x="21600" y="11094"/>
                  </a:lnTo>
                  <a:lnTo>
                    <a:pt x="12172" y="21600"/>
                  </a:lnTo>
                  <a:close/>
                </a:path>
              </a:pathLst>
            </a:custGeom>
            <a:solidFill>
              <a:schemeClr val="accent6"/>
            </a:solidFill>
            <a:ln w="12700" cap="flat">
              <a:noFill/>
              <a:miter lim="400000"/>
            </a:ln>
            <a:effectLst/>
          </p:spPr>
          <p:txBody>
            <a:bodyPr wrap="square" lIns="0" tIns="0" rIns="0" bIns="0" numCol="1" anchor="ctr">
              <a:noAutofit/>
            </a:bodyPr>
            <a:lstStyle/>
            <a:p>
              <a:pPr lvl="0">
                <a:defRPr sz="3200"/>
              </a:pPr>
              <a:endParaRPr/>
            </a:p>
          </p:txBody>
        </p:sp>
        <p:sp>
          <p:nvSpPr>
            <p:cNvPr id="21" name="Shape 10858">
              <a:extLst>
                <a:ext uri="{FF2B5EF4-FFF2-40B4-BE49-F238E27FC236}">
                  <a16:creationId xmlns:a16="http://schemas.microsoft.com/office/drawing/2014/main" id="{BDC29D0A-8F96-A118-2E6B-873F04A46970}"/>
                </a:ext>
              </a:extLst>
            </p:cNvPr>
            <p:cNvSpPr/>
            <p:nvPr/>
          </p:nvSpPr>
          <p:spPr>
            <a:xfrm>
              <a:off x="3761893" y="4806563"/>
              <a:ext cx="627843" cy="392132"/>
            </a:xfrm>
            <a:custGeom>
              <a:avLst/>
              <a:gdLst/>
              <a:ahLst/>
              <a:cxnLst>
                <a:cxn ang="0">
                  <a:pos x="wd2" y="hd2"/>
                </a:cxn>
                <a:cxn ang="5400000">
                  <a:pos x="wd2" y="hd2"/>
                </a:cxn>
                <a:cxn ang="10800000">
                  <a:pos x="wd2" y="hd2"/>
                </a:cxn>
                <a:cxn ang="16200000">
                  <a:pos x="wd2" y="hd2"/>
                </a:cxn>
              </a:cxnLst>
              <a:rect l="0" t="0" r="r" b="b"/>
              <a:pathLst>
                <a:path w="21600" h="21600" extrusionOk="0">
                  <a:moveTo>
                    <a:pt x="21600" y="13938"/>
                  </a:moveTo>
                  <a:lnTo>
                    <a:pt x="0" y="21600"/>
                  </a:lnTo>
                  <a:lnTo>
                    <a:pt x="8569" y="0"/>
                  </a:lnTo>
                  <a:lnTo>
                    <a:pt x="21600" y="13938"/>
                  </a:lnTo>
                  <a:close/>
                </a:path>
              </a:pathLst>
            </a:custGeom>
            <a:solidFill>
              <a:schemeClr val="accent6"/>
            </a:solidFill>
            <a:ln w="12700" cap="flat">
              <a:noFill/>
              <a:miter lim="400000"/>
            </a:ln>
            <a:effectLst/>
          </p:spPr>
          <p:txBody>
            <a:bodyPr wrap="square" lIns="0" tIns="0" rIns="0" bIns="0" numCol="1" anchor="ctr">
              <a:noAutofit/>
            </a:bodyPr>
            <a:lstStyle/>
            <a:p>
              <a:pPr lvl="0">
                <a:defRPr sz="3200"/>
              </a:pPr>
              <a:endParaRPr/>
            </a:p>
          </p:txBody>
        </p:sp>
        <p:sp>
          <p:nvSpPr>
            <p:cNvPr id="22" name="Shape 10859">
              <a:extLst>
                <a:ext uri="{FF2B5EF4-FFF2-40B4-BE49-F238E27FC236}">
                  <a16:creationId xmlns:a16="http://schemas.microsoft.com/office/drawing/2014/main" id="{4D8DC45D-4970-3527-AE95-B594391DFDF8}"/>
                </a:ext>
              </a:extLst>
            </p:cNvPr>
            <p:cNvSpPr/>
            <p:nvPr/>
          </p:nvSpPr>
          <p:spPr>
            <a:xfrm>
              <a:off x="3175248" y="4835265"/>
              <a:ext cx="819776" cy="639470"/>
            </a:xfrm>
            <a:custGeom>
              <a:avLst/>
              <a:gdLst/>
              <a:ahLst/>
              <a:cxnLst>
                <a:cxn ang="0">
                  <a:pos x="wd2" y="hd2"/>
                </a:cxn>
                <a:cxn ang="5400000">
                  <a:pos x="wd2" y="hd2"/>
                </a:cxn>
                <a:cxn ang="10800000">
                  <a:pos x="wd2" y="hd2"/>
                </a:cxn>
                <a:cxn ang="16200000">
                  <a:pos x="wd2" y="hd2"/>
                </a:cxn>
              </a:cxnLst>
              <a:rect l="0" t="0" r="r" b="b"/>
              <a:pathLst>
                <a:path w="21600" h="21600" extrusionOk="0">
                  <a:moveTo>
                    <a:pt x="20505" y="2607"/>
                  </a:moveTo>
                  <a:lnTo>
                    <a:pt x="11323" y="21600"/>
                  </a:lnTo>
                  <a:lnTo>
                    <a:pt x="0" y="8015"/>
                  </a:lnTo>
                  <a:lnTo>
                    <a:pt x="21600" y="0"/>
                  </a:lnTo>
                  <a:lnTo>
                    <a:pt x="20505" y="2607"/>
                  </a:lnTo>
                  <a:close/>
                </a:path>
              </a:pathLst>
            </a:custGeom>
            <a:solidFill>
              <a:schemeClr val="accent6">
                <a:lumMod val="75000"/>
              </a:schemeClr>
            </a:solidFill>
            <a:ln w="12700" cap="flat">
              <a:noFill/>
              <a:miter lim="400000"/>
            </a:ln>
            <a:effectLst/>
          </p:spPr>
          <p:txBody>
            <a:bodyPr wrap="square" lIns="0" tIns="0" rIns="0" bIns="0" numCol="1" anchor="ctr">
              <a:noAutofit/>
            </a:bodyPr>
            <a:lstStyle/>
            <a:p>
              <a:pPr lvl="0">
                <a:defRPr sz="3200"/>
              </a:pPr>
              <a:endParaRPr/>
            </a:p>
          </p:txBody>
        </p:sp>
        <p:sp>
          <p:nvSpPr>
            <p:cNvPr id="23" name="Shape 10860">
              <a:extLst>
                <a:ext uri="{FF2B5EF4-FFF2-40B4-BE49-F238E27FC236}">
                  <a16:creationId xmlns:a16="http://schemas.microsoft.com/office/drawing/2014/main" id="{F348BA8A-CECB-7921-DE67-A39F26E99E4E}"/>
                </a:ext>
              </a:extLst>
            </p:cNvPr>
            <p:cNvSpPr/>
            <p:nvPr/>
          </p:nvSpPr>
          <p:spPr>
            <a:xfrm>
              <a:off x="1705944" y="4410261"/>
              <a:ext cx="2174398" cy="1134287"/>
            </a:xfrm>
            <a:custGeom>
              <a:avLst/>
              <a:gdLst/>
              <a:ahLst/>
              <a:cxnLst>
                <a:cxn ang="0">
                  <a:pos x="wd2" y="hd2"/>
                </a:cxn>
                <a:cxn ang="5400000">
                  <a:pos x="wd2" y="hd2"/>
                </a:cxn>
                <a:cxn ang="10800000">
                  <a:pos x="wd2" y="hd2"/>
                </a:cxn>
                <a:cxn ang="16200000">
                  <a:pos x="wd2" y="hd2"/>
                </a:cxn>
              </a:cxnLst>
              <a:rect l="0" t="0" r="r" b="b"/>
              <a:pathLst>
                <a:path w="21600" h="21600" extrusionOk="0">
                  <a:moveTo>
                    <a:pt x="21600" y="8712"/>
                  </a:moveTo>
                  <a:lnTo>
                    <a:pt x="0" y="21600"/>
                  </a:lnTo>
                  <a:lnTo>
                    <a:pt x="13528" y="0"/>
                  </a:lnTo>
                  <a:lnTo>
                    <a:pt x="21600" y="8712"/>
                  </a:lnTo>
                  <a:close/>
                </a:path>
              </a:pathLst>
            </a:custGeom>
            <a:solidFill>
              <a:schemeClr val="accent6">
                <a:lumMod val="50000"/>
              </a:schemeClr>
            </a:solidFill>
            <a:ln w="12700" cap="flat">
              <a:noFill/>
              <a:miter lim="400000"/>
            </a:ln>
            <a:effectLst/>
          </p:spPr>
          <p:txBody>
            <a:bodyPr wrap="square" lIns="0" tIns="0" rIns="0" bIns="0" numCol="1" anchor="ctr">
              <a:noAutofit/>
            </a:bodyPr>
            <a:lstStyle/>
            <a:p>
              <a:pPr lvl="0">
                <a:defRPr sz="3200"/>
              </a:pPr>
              <a:endParaRPr/>
            </a:p>
          </p:txBody>
        </p:sp>
        <p:sp>
          <p:nvSpPr>
            <p:cNvPr id="24" name="Shape 10861">
              <a:extLst>
                <a:ext uri="{FF2B5EF4-FFF2-40B4-BE49-F238E27FC236}">
                  <a16:creationId xmlns:a16="http://schemas.microsoft.com/office/drawing/2014/main" id="{6E0F5439-EEE2-1BE0-B1AA-E9AC138B6F86}"/>
                </a:ext>
              </a:extLst>
            </p:cNvPr>
            <p:cNvSpPr/>
            <p:nvPr/>
          </p:nvSpPr>
          <p:spPr>
            <a:xfrm>
              <a:off x="437029" y="2408134"/>
              <a:ext cx="2555801" cy="3140489"/>
            </a:xfrm>
            <a:custGeom>
              <a:avLst/>
              <a:gdLst/>
              <a:ahLst/>
              <a:cxnLst>
                <a:cxn ang="0">
                  <a:pos x="wd2" y="hd2"/>
                </a:cxn>
                <a:cxn ang="5400000">
                  <a:pos x="wd2" y="hd2"/>
                </a:cxn>
                <a:cxn ang="10800000">
                  <a:pos x="wd2" y="hd2"/>
                </a:cxn>
                <a:cxn ang="16200000">
                  <a:pos x="wd2" y="hd2"/>
                </a:cxn>
              </a:cxnLst>
              <a:rect l="0" t="0" r="r" b="b"/>
              <a:pathLst>
                <a:path w="21600" h="21600" extrusionOk="0">
                  <a:moveTo>
                    <a:pt x="21600" y="14798"/>
                  </a:moveTo>
                  <a:lnTo>
                    <a:pt x="0" y="0"/>
                  </a:lnTo>
                  <a:lnTo>
                    <a:pt x="10734" y="21600"/>
                  </a:lnTo>
                  <a:lnTo>
                    <a:pt x="21600" y="14798"/>
                  </a:lnTo>
                  <a:close/>
                </a:path>
              </a:pathLst>
            </a:custGeom>
            <a:solidFill>
              <a:srgbClr val="9442B7"/>
            </a:solidFill>
            <a:ln w="12700" cap="flat">
              <a:noFill/>
              <a:miter lim="400000"/>
            </a:ln>
            <a:effectLst/>
          </p:spPr>
          <p:txBody>
            <a:bodyPr wrap="square" lIns="0" tIns="0" rIns="0" bIns="0" numCol="1" anchor="ctr">
              <a:noAutofit/>
            </a:bodyPr>
            <a:lstStyle/>
            <a:p>
              <a:pPr lvl="0">
                <a:defRPr sz="3200"/>
              </a:pPr>
              <a:endParaRPr/>
            </a:p>
          </p:txBody>
        </p:sp>
        <p:sp>
          <p:nvSpPr>
            <p:cNvPr id="25" name="Shape 10862">
              <a:extLst>
                <a:ext uri="{FF2B5EF4-FFF2-40B4-BE49-F238E27FC236}">
                  <a16:creationId xmlns:a16="http://schemas.microsoft.com/office/drawing/2014/main" id="{7B409A64-53B0-A573-F10F-0FC6BEAC171B}"/>
                </a:ext>
              </a:extLst>
            </p:cNvPr>
            <p:cNvSpPr/>
            <p:nvPr/>
          </p:nvSpPr>
          <p:spPr>
            <a:xfrm>
              <a:off x="1615413" y="2095372"/>
              <a:ext cx="2067467" cy="2467296"/>
            </a:xfrm>
            <a:custGeom>
              <a:avLst/>
              <a:gdLst/>
              <a:ahLst/>
              <a:cxnLst>
                <a:cxn ang="0">
                  <a:pos x="wd2" y="hd2"/>
                </a:cxn>
                <a:cxn ang="5400000">
                  <a:pos x="wd2" y="hd2"/>
                </a:cxn>
                <a:cxn ang="10800000">
                  <a:pos x="wd2" y="hd2"/>
                </a:cxn>
                <a:cxn ang="16200000">
                  <a:pos x="wd2" y="hd2"/>
                </a:cxn>
              </a:cxnLst>
              <a:rect l="0" t="0" r="r" b="b"/>
              <a:pathLst>
                <a:path w="21600" h="21600" extrusionOk="0">
                  <a:moveTo>
                    <a:pt x="14343" y="21600"/>
                  </a:moveTo>
                  <a:lnTo>
                    <a:pt x="0" y="0"/>
                  </a:lnTo>
                  <a:lnTo>
                    <a:pt x="21600" y="13540"/>
                  </a:lnTo>
                  <a:lnTo>
                    <a:pt x="14343" y="21600"/>
                  </a:lnTo>
                  <a:close/>
                </a:path>
              </a:pathLst>
            </a:custGeom>
            <a:solidFill>
              <a:srgbClr val="D05FFF"/>
            </a:solidFill>
            <a:ln w="12700" cap="flat">
              <a:noFill/>
              <a:miter lim="400000"/>
            </a:ln>
            <a:effectLst/>
          </p:spPr>
          <p:txBody>
            <a:bodyPr wrap="square" lIns="0" tIns="0" rIns="0" bIns="0" numCol="1" anchor="ctr">
              <a:noAutofit/>
            </a:bodyPr>
            <a:lstStyle/>
            <a:p>
              <a:pPr lvl="0">
                <a:defRPr sz="3200"/>
              </a:pPr>
              <a:endParaRPr/>
            </a:p>
          </p:txBody>
        </p:sp>
        <p:sp>
          <p:nvSpPr>
            <p:cNvPr id="26" name="Shape 10863">
              <a:extLst>
                <a:ext uri="{FF2B5EF4-FFF2-40B4-BE49-F238E27FC236}">
                  <a16:creationId xmlns:a16="http://schemas.microsoft.com/office/drawing/2014/main" id="{A84A878E-F62B-C6BF-3D1B-1DD4B7A68879}"/>
                </a:ext>
              </a:extLst>
            </p:cNvPr>
            <p:cNvSpPr/>
            <p:nvPr/>
          </p:nvSpPr>
          <p:spPr>
            <a:xfrm>
              <a:off x="426842" y="2086949"/>
              <a:ext cx="2559622" cy="2470780"/>
            </a:xfrm>
            <a:custGeom>
              <a:avLst/>
              <a:gdLst/>
              <a:ahLst/>
              <a:cxnLst>
                <a:cxn ang="0">
                  <a:pos x="wd2" y="hd2"/>
                </a:cxn>
                <a:cxn ang="5400000">
                  <a:pos x="wd2" y="hd2"/>
                </a:cxn>
                <a:cxn ang="10800000">
                  <a:pos x="wd2" y="hd2"/>
                </a:cxn>
                <a:cxn ang="16200000">
                  <a:pos x="wd2" y="hd2"/>
                </a:cxn>
              </a:cxnLst>
              <a:rect l="0" t="0" r="r" b="b"/>
              <a:pathLst>
                <a:path w="21600" h="21600" extrusionOk="0">
                  <a:moveTo>
                    <a:pt x="10020" y="0"/>
                  </a:moveTo>
                  <a:lnTo>
                    <a:pt x="0" y="2868"/>
                  </a:lnTo>
                  <a:lnTo>
                    <a:pt x="21600" y="21600"/>
                  </a:lnTo>
                  <a:lnTo>
                    <a:pt x="10020" y="0"/>
                  </a:lnTo>
                  <a:close/>
                </a:path>
              </a:pathLst>
            </a:custGeom>
            <a:solidFill>
              <a:srgbClr val="A148C7"/>
            </a:solidFill>
            <a:ln w="12700" cap="flat">
              <a:noFill/>
              <a:miter lim="400000"/>
            </a:ln>
            <a:effectLst/>
          </p:spPr>
          <p:txBody>
            <a:bodyPr wrap="square" lIns="0" tIns="0" rIns="0" bIns="0" numCol="1" anchor="ctr">
              <a:noAutofit/>
            </a:bodyPr>
            <a:lstStyle/>
            <a:p>
              <a:pPr lvl="0">
                <a:defRPr sz="3200"/>
              </a:pPr>
              <a:endParaRPr/>
            </a:p>
          </p:txBody>
        </p:sp>
        <p:sp>
          <p:nvSpPr>
            <p:cNvPr id="27" name="Shape 10864">
              <a:extLst>
                <a:ext uri="{FF2B5EF4-FFF2-40B4-BE49-F238E27FC236}">
                  <a16:creationId xmlns:a16="http://schemas.microsoft.com/office/drawing/2014/main" id="{FC8106CC-0764-9B9B-DDE6-D929B3582BCA}"/>
                </a:ext>
              </a:extLst>
            </p:cNvPr>
            <p:cNvSpPr/>
            <p:nvPr/>
          </p:nvSpPr>
          <p:spPr>
            <a:xfrm>
              <a:off x="6545954" y="1267548"/>
              <a:ext cx="1728040" cy="99185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843"/>
                  </a:lnTo>
                  <a:lnTo>
                    <a:pt x="12258" y="21600"/>
                  </a:lnTo>
                  <a:lnTo>
                    <a:pt x="21600" y="0"/>
                  </a:lnTo>
                  <a:close/>
                </a:path>
              </a:pathLst>
            </a:custGeom>
            <a:solidFill>
              <a:schemeClr val="accent3">
                <a:lumMod val="60000"/>
                <a:lumOff val="40000"/>
              </a:schemeClr>
            </a:solidFill>
            <a:ln w="12700" cap="flat">
              <a:noFill/>
              <a:miter lim="400000"/>
            </a:ln>
            <a:effectLst/>
          </p:spPr>
          <p:txBody>
            <a:bodyPr wrap="square" lIns="0" tIns="0" rIns="0" bIns="0" numCol="1" anchor="ctr">
              <a:noAutofit/>
            </a:bodyPr>
            <a:lstStyle/>
            <a:p>
              <a:pPr lvl="0">
                <a:defRPr sz="3200"/>
              </a:pPr>
              <a:endParaRPr/>
            </a:p>
          </p:txBody>
        </p:sp>
        <p:sp>
          <p:nvSpPr>
            <p:cNvPr id="30" name="Shape 10865">
              <a:extLst>
                <a:ext uri="{FF2B5EF4-FFF2-40B4-BE49-F238E27FC236}">
                  <a16:creationId xmlns:a16="http://schemas.microsoft.com/office/drawing/2014/main" id="{C4275FD6-3FE5-B4F8-2322-725B0CFF85E9}"/>
                </a:ext>
              </a:extLst>
            </p:cNvPr>
            <p:cNvSpPr/>
            <p:nvPr/>
          </p:nvSpPr>
          <p:spPr>
            <a:xfrm>
              <a:off x="5190656" y="851230"/>
              <a:ext cx="2417538" cy="1175785"/>
            </a:xfrm>
            <a:custGeom>
              <a:avLst/>
              <a:gdLst/>
              <a:ahLst/>
              <a:cxnLst>
                <a:cxn ang="0">
                  <a:pos x="wd2" y="hd2"/>
                </a:cxn>
                <a:cxn ang="5400000">
                  <a:pos x="wd2" y="hd2"/>
                </a:cxn>
                <a:cxn ang="10800000">
                  <a:pos x="wd2" y="hd2"/>
                </a:cxn>
                <a:cxn ang="16200000">
                  <a:pos x="wd2" y="hd2"/>
                </a:cxn>
              </a:cxnLst>
              <a:rect l="0" t="0" r="r" b="b"/>
              <a:pathLst>
                <a:path w="21600" h="21600" extrusionOk="0">
                  <a:moveTo>
                    <a:pt x="0" y="16698"/>
                  </a:moveTo>
                  <a:cubicBezTo>
                    <a:pt x="3600" y="13915"/>
                    <a:pt x="7200" y="11132"/>
                    <a:pt x="10800" y="8349"/>
                  </a:cubicBezTo>
                  <a:cubicBezTo>
                    <a:pt x="14400" y="5566"/>
                    <a:pt x="18000" y="2783"/>
                    <a:pt x="21600" y="0"/>
                  </a:cubicBezTo>
                  <a:lnTo>
                    <a:pt x="18357" y="21600"/>
                  </a:lnTo>
                  <a:lnTo>
                    <a:pt x="0" y="16698"/>
                  </a:lnTo>
                  <a:close/>
                </a:path>
              </a:pathLst>
            </a:custGeom>
            <a:solidFill>
              <a:schemeClr val="accent3">
                <a:lumMod val="75000"/>
              </a:schemeClr>
            </a:solidFill>
            <a:ln w="12700" cap="flat">
              <a:noFill/>
              <a:miter lim="400000"/>
            </a:ln>
            <a:effectLst/>
          </p:spPr>
          <p:txBody>
            <a:bodyPr wrap="square" lIns="0" tIns="0" rIns="0" bIns="0" numCol="1" anchor="ctr">
              <a:noAutofit/>
            </a:bodyPr>
            <a:lstStyle/>
            <a:p>
              <a:pPr lvl="0">
                <a:defRPr sz="3200"/>
              </a:pPr>
              <a:endParaRPr/>
            </a:p>
          </p:txBody>
        </p:sp>
        <p:sp>
          <p:nvSpPr>
            <p:cNvPr id="31" name="Shape 10866">
              <a:extLst>
                <a:ext uri="{FF2B5EF4-FFF2-40B4-BE49-F238E27FC236}">
                  <a16:creationId xmlns:a16="http://schemas.microsoft.com/office/drawing/2014/main" id="{CAA60AD9-EE3F-1053-5169-A917BC13A76A}"/>
                </a:ext>
              </a:extLst>
            </p:cNvPr>
            <p:cNvSpPr/>
            <p:nvPr/>
          </p:nvSpPr>
          <p:spPr>
            <a:xfrm>
              <a:off x="3872329" y="4196297"/>
              <a:ext cx="1848681" cy="1412755"/>
            </a:xfrm>
            <a:custGeom>
              <a:avLst/>
              <a:gdLst/>
              <a:ahLst/>
              <a:cxnLst>
                <a:cxn ang="0">
                  <a:pos x="wd2" y="hd2"/>
                </a:cxn>
                <a:cxn ang="5400000">
                  <a:pos x="wd2" y="hd2"/>
                </a:cxn>
                <a:cxn ang="10800000">
                  <a:pos x="wd2" y="hd2"/>
                </a:cxn>
                <a:cxn ang="16200000">
                  <a:pos x="wd2" y="hd2"/>
                </a:cxn>
              </a:cxnLst>
              <a:rect l="0" t="0" r="r" b="b"/>
              <a:pathLst>
                <a:path w="21600" h="21600" extrusionOk="0">
                  <a:moveTo>
                    <a:pt x="9633" y="0"/>
                  </a:moveTo>
                  <a:lnTo>
                    <a:pt x="21600" y="21600"/>
                  </a:lnTo>
                  <a:lnTo>
                    <a:pt x="0" y="10270"/>
                  </a:lnTo>
                  <a:lnTo>
                    <a:pt x="9633" y="0"/>
                  </a:lnTo>
                  <a:close/>
                </a:path>
              </a:pathLst>
            </a:custGeom>
            <a:solidFill>
              <a:schemeClr val="accent4">
                <a:lumMod val="40000"/>
                <a:lumOff val="60000"/>
              </a:schemeClr>
            </a:solidFill>
            <a:ln w="12700" cap="flat">
              <a:noFill/>
              <a:miter lim="400000"/>
            </a:ln>
            <a:effectLst/>
          </p:spPr>
          <p:txBody>
            <a:bodyPr wrap="square" lIns="0" tIns="0" rIns="0" bIns="0" numCol="1" anchor="ctr">
              <a:noAutofit/>
            </a:bodyPr>
            <a:lstStyle/>
            <a:p>
              <a:pPr lvl="0">
                <a:defRPr sz="3200"/>
              </a:pPr>
              <a:endParaRPr/>
            </a:p>
          </p:txBody>
        </p:sp>
      </p:grpSp>
      <p:cxnSp>
        <p:nvCxnSpPr>
          <p:cNvPr id="32" name="Straight Connector 31">
            <a:extLst>
              <a:ext uri="{FF2B5EF4-FFF2-40B4-BE49-F238E27FC236}">
                <a16:creationId xmlns:a16="http://schemas.microsoft.com/office/drawing/2014/main" id="{553D6EF4-5D40-3526-F654-E747FC96F795}"/>
              </a:ext>
            </a:extLst>
          </p:cNvPr>
          <p:cNvCxnSpPr>
            <a:cxnSpLocks/>
          </p:cNvCxnSpPr>
          <p:nvPr/>
        </p:nvCxnSpPr>
        <p:spPr>
          <a:xfrm>
            <a:off x="13880951" y="2389525"/>
            <a:ext cx="9968744" cy="0"/>
          </a:xfrm>
          <a:prstGeom prst="line">
            <a:avLst/>
          </a:prstGeom>
          <a:noFill/>
          <a:ln w="25400" cap="flat">
            <a:solidFill>
              <a:srgbClr val="000000"/>
            </a:solidFill>
            <a:prstDash val="solid"/>
            <a:miter lim="400000"/>
          </a:ln>
          <a:effectLst/>
        </p:spPr>
        <p:style>
          <a:lnRef idx="0">
            <a:scrgbClr r="0" g="0" b="0"/>
          </a:lnRef>
          <a:fillRef idx="0">
            <a:scrgbClr r="0" g="0" b="0"/>
          </a:fillRef>
          <a:effectRef idx="0">
            <a:scrgbClr r="0" g="0" b="0"/>
          </a:effectRef>
          <a:fontRef idx="none"/>
        </p:style>
      </p:cxnSp>
      <p:pic>
        <p:nvPicPr>
          <p:cNvPr id="34" name="Picture Placeholder 2">
            <a:extLst>
              <a:ext uri="{FF2B5EF4-FFF2-40B4-BE49-F238E27FC236}">
                <a16:creationId xmlns:a16="http://schemas.microsoft.com/office/drawing/2014/main" id="{144076A1-9C0F-3473-AC87-B9366AC360ED}"/>
              </a:ext>
            </a:extLst>
          </p:cNvPr>
          <p:cNvPicPr>
            <a:picLocks noChangeAspect="1"/>
          </p:cNvPicPr>
          <p:nvPr/>
        </p:nvPicPr>
        <p:blipFill>
          <a:blip r:embed="rId3">
            <a:extLst>
              <a:ext uri="{28A0092B-C50C-407E-A947-70E740481C1C}">
                <a14:useLocalDpi xmlns:a14="http://schemas.microsoft.com/office/drawing/2010/main" val="0"/>
              </a:ext>
            </a:extLst>
          </a:blip>
          <a:srcRect l="16866" r="16866"/>
          <a:stretch/>
        </p:blipFill>
        <p:spPr>
          <a:xfrm>
            <a:off x="-5151120" y="-119836"/>
            <a:ext cx="15856858" cy="15944070"/>
          </a:xfrm>
          <a:prstGeom prst="parallelogram">
            <a:avLst>
              <a:gd name="adj" fmla="val 32973"/>
            </a:avLst>
          </a:prstGeom>
        </p:spPr>
      </p:pic>
      <p:sp>
        <p:nvSpPr>
          <p:cNvPr id="3" name="Shape 2362">
            <a:extLst>
              <a:ext uri="{FF2B5EF4-FFF2-40B4-BE49-F238E27FC236}">
                <a16:creationId xmlns:a16="http://schemas.microsoft.com/office/drawing/2014/main" id="{2A687808-584F-37C1-1C6C-B105DEC9F3AC}"/>
              </a:ext>
            </a:extLst>
          </p:cNvPr>
          <p:cNvSpPr/>
          <p:nvPr/>
        </p:nvSpPr>
        <p:spPr>
          <a:xfrm rot="20654429">
            <a:off x="8428059" y="-3631868"/>
            <a:ext cx="3431563" cy="1102340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gradFill>
            <a:gsLst>
              <a:gs pos="0">
                <a:srgbClr val="6D235D"/>
              </a:gs>
              <a:gs pos="100000">
                <a:srgbClr val="7030A0">
                  <a:alpha val="74000"/>
                </a:srgbClr>
              </a:gs>
            </a:gsLst>
            <a:lin ang="20471564"/>
          </a:gradFill>
          <a:ln w="12700">
            <a:miter lim="400000"/>
          </a:ln>
        </p:spPr>
        <p:txBody>
          <a:bodyPr lIns="0" tIns="0" rIns="0" bIns="0" anchor="ctr"/>
          <a:lstStyle/>
          <a:p>
            <a:pPr lvl="0">
              <a:defRPr sz="3200">
                <a:solidFill>
                  <a:srgbClr val="FFFFFF"/>
                </a:solidFill>
              </a:defRPr>
            </a:pPr>
            <a:endParaRPr/>
          </a:p>
        </p:txBody>
      </p:sp>
    </p:spTree>
    <p:extLst>
      <p:ext uri="{BB962C8B-B14F-4D97-AF65-F5344CB8AC3E}">
        <p14:creationId xmlns:p14="http://schemas.microsoft.com/office/powerpoint/2010/main" val="276408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iterate>
                                    <p:tmAbs val="0"/>
                                  </p:iterate>
                                  <p:childTnLst>
                                    <p:set>
                                      <p:cBhvr>
                                        <p:cTn id="6" fill="hold"/>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9" presetClass="entr" presetSubtype="0" fill="hold" grpId="0" nodeType="withEffect">
                                  <p:stCondLst>
                                    <p:cond delay="0"/>
                                  </p:stCondLst>
                                  <p:iterate>
                                    <p:tmAbs val="0"/>
                                  </p:iterate>
                                  <p:childTnLst>
                                    <p:set>
                                      <p:cBhvr>
                                        <p:cTn id="10" fill="hold"/>
                                        <p:tgtEl>
                                          <p:spTgt spid="3"/>
                                        </p:tgtEl>
                                        <p:attrNameLst>
                                          <p:attrName>style.visibility</p:attrName>
                                        </p:attrNameLst>
                                      </p:cBhvr>
                                      <p:to>
                                        <p:strVal val="visible"/>
                                      </p:to>
                                    </p:set>
                                    <p:animEffect transition="in" filter="dissolv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dvAuto="0"/>
      <p:bldP spid="3"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922">
            <a:extLst>
              <a:ext uri="{FF2B5EF4-FFF2-40B4-BE49-F238E27FC236}">
                <a16:creationId xmlns:a16="http://schemas.microsoft.com/office/drawing/2014/main" id="{0A092187-0EB7-2434-9805-95A8DB12DE68}"/>
              </a:ext>
            </a:extLst>
          </p:cNvPr>
          <p:cNvSpPr/>
          <p:nvPr/>
        </p:nvSpPr>
        <p:spPr>
          <a:xfrm rot="18221405">
            <a:off x="13964134" y="-8012715"/>
            <a:ext cx="9137760" cy="840177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ln>
          <a:effectLst/>
        </p:spPr>
        <p:txBody>
          <a:bodyPr wrap="square" lIns="0" tIns="0" rIns="0" bIns="0" numCol="1" anchor="ctr">
            <a:noAutofit/>
          </a:bodyPr>
          <a:lstStyle/>
          <a:p>
            <a:pPr lvl="0">
              <a:defRPr sz="3200"/>
            </a:pPr>
            <a:endParaRPr/>
          </a:p>
        </p:txBody>
      </p:sp>
      <p:sp>
        <p:nvSpPr>
          <p:cNvPr id="19" name="Shape 2362">
            <a:extLst>
              <a:ext uri="{FF2B5EF4-FFF2-40B4-BE49-F238E27FC236}">
                <a16:creationId xmlns:a16="http://schemas.microsoft.com/office/drawing/2014/main" id="{6BF34F03-EF34-BBE0-39A7-DEF1667A6AA4}"/>
              </a:ext>
            </a:extLst>
          </p:cNvPr>
          <p:cNvSpPr/>
          <p:nvPr/>
        </p:nvSpPr>
        <p:spPr>
          <a:xfrm rot="4964649">
            <a:off x="-1503638" y="12334779"/>
            <a:ext cx="4717304" cy="423824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gradFill>
            <a:gsLst>
              <a:gs pos="0">
                <a:schemeClr val="accent4">
                  <a:alpha val="75000"/>
                </a:schemeClr>
              </a:gs>
              <a:gs pos="100000">
                <a:schemeClr val="accent5">
                  <a:alpha val="75000"/>
                </a:schemeClr>
              </a:gs>
            </a:gsLst>
            <a:lin ang="20471564"/>
          </a:gradFill>
          <a:ln w="12700">
            <a:miter lim="400000"/>
          </a:ln>
        </p:spPr>
        <p:txBody>
          <a:bodyPr lIns="0" tIns="0" rIns="0" bIns="0" anchor="ctr"/>
          <a:lstStyle/>
          <a:p>
            <a:pPr lvl="0">
              <a:defRPr sz="3200">
                <a:solidFill>
                  <a:srgbClr val="FFFFFF"/>
                </a:solidFill>
              </a:defRPr>
            </a:pPr>
            <a:endParaRPr/>
          </a:p>
        </p:txBody>
      </p:sp>
      <p:sp>
        <p:nvSpPr>
          <p:cNvPr id="17793" name="Shape 17793"/>
          <p:cNvSpPr>
            <a:spLocks noGrp="1"/>
          </p:cNvSpPr>
          <p:nvPr>
            <p:ph type="sldNum" sz="quarter" idx="2"/>
          </p:nvPr>
        </p:nvSpPr>
        <p:spPr>
          <a:xfrm>
            <a:off x="23510281" y="855621"/>
            <a:ext cx="678829" cy="406401"/>
          </a:xfrm>
          <a:prstGeom prst="rect">
            <a:avLst/>
          </a:prstGeom>
          <a:extLst>
            <a:ext uri="{C572A759-6A51-4108-AA02-DFA0A04FC94B}">
              <ma14:wrappingTextBoxFlag xmlns="" xmlns:ma14="http://schemas.microsoft.com/office/mac/drawingml/2011/main" val="1"/>
            </a:ext>
          </a:extLst>
        </p:spPr>
        <p:txBody>
          <a:bodyPr/>
          <a:lstStyle/>
          <a:p>
            <a:pPr lvl="0">
              <a:defRPr>
                <a:solidFill>
                  <a:srgbClr val="000000"/>
                </a:solidFill>
              </a:defRPr>
            </a:pPr>
            <a:fld id="{86CB4B4D-7CA3-9044-876B-883B54F8677D}" type="slidenum">
              <a:rPr>
                <a:solidFill>
                  <a:srgbClr val="FFFFFF"/>
                </a:solidFill>
              </a:rPr>
              <a:pPr lvl="0">
                <a:defRPr>
                  <a:solidFill>
                    <a:srgbClr val="000000"/>
                  </a:solidFill>
                </a:defRPr>
              </a:pPr>
              <a:t>18</a:t>
            </a:fld>
            <a:endParaRPr>
              <a:solidFill>
                <a:srgbClr val="FFFFFF"/>
              </a:solidFill>
            </a:endParaRPr>
          </a:p>
        </p:txBody>
      </p:sp>
      <p:sp>
        <p:nvSpPr>
          <p:cNvPr id="5" name="TextBox 4"/>
          <p:cNvSpPr txBox="1"/>
          <p:nvPr/>
        </p:nvSpPr>
        <p:spPr>
          <a:xfrm>
            <a:off x="17864997" y="13221475"/>
            <a:ext cx="6324113"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r" rtl="0" latinLnBrk="1" hangingPunct="0"/>
            <a:r>
              <a:rPr lang="en-US" sz="1800">
                <a:latin typeface="Arial" panose="020B0604020202020204" pitchFamily="34" charset="0"/>
                <a:ea typeface="Roboto" charset="0"/>
                <a:cs typeface="Arial" panose="020B0604020202020204" pitchFamily="34" charset="0"/>
              </a:rPr>
              <a:t>Centre for Addiction and Mental Health (CAMH)</a:t>
            </a:r>
            <a:endParaRPr kumimoji="0" lang="en-US" sz="1800" i="0" u="none" strike="noStrike" cap="none" spc="0" normalizeH="0" baseline="0">
              <a:ln>
                <a:noFill/>
              </a:ln>
              <a:solidFill>
                <a:srgbClr val="000000"/>
              </a:solidFill>
              <a:effectLst/>
              <a:uFillTx/>
              <a:latin typeface="Arial" panose="020B0604020202020204" pitchFamily="34" charset="0"/>
              <a:ea typeface="Roboto" charset="0"/>
              <a:cs typeface="Arial" panose="020B0604020202020204" pitchFamily="34" charset="0"/>
              <a:sym typeface="Helvetica Light"/>
            </a:endParaRPr>
          </a:p>
        </p:txBody>
      </p:sp>
      <p:sp>
        <p:nvSpPr>
          <p:cNvPr id="29" name="Shape 17579"/>
          <p:cNvSpPr txBox="1">
            <a:spLocks/>
          </p:cNvSpPr>
          <p:nvPr/>
        </p:nvSpPr>
        <p:spPr>
          <a:xfrm>
            <a:off x="23510281" y="347058"/>
            <a:ext cx="678829" cy="276999"/>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lang="en-CA" sz="1800" b="0" i="0" u="none" strike="noStrike" kern="0" cap="none" spc="0" normalizeH="0" baseline="0" noProof="0" smtClean="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18</a:t>
            </a:fld>
            <a:endParaRPr kumimoji="0" lang="en-CA" sz="1800" b="0" i="0" u="none" strike="noStrike" kern="0" cap="none" spc="0" normalizeH="0" baseline="0"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3" name="Shape 17810">
            <a:extLst>
              <a:ext uri="{FF2B5EF4-FFF2-40B4-BE49-F238E27FC236}">
                <a16:creationId xmlns:a16="http://schemas.microsoft.com/office/drawing/2014/main" id="{71E2674A-D839-3D67-BB67-3F6327297E3A}"/>
              </a:ext>
            </a:extLst>
          </p:cNvPr>
          <p:cNvSpPr>
            <a:spLocks noChangeAspect="1"/>
          </p:cNvSpPr>
          <p:nvPr/>
        </p:nvSpPr>
        <p:spPr>
          <a:xfrm>
            <a:off x="1766651" y="8489736"/>
            <a:ext cx="6943251" cy="66479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lvl="0" algn="r" defTabSz="914400">
              <a:lnSpc>
                <a:spcPct val="80000"/>
              </a:lnSpc>
              <a:defRPr sz="1800"/>
            </a:pPr>
            <a:r>
              <a:rPr lang="en-CA" sz="5400" b="1">
                <a:solidFill>
                  <a:srgbClr val="F67C2E"/>
                </a:solidFill>
                <a:latin typeface="Arial" panose="020B0604020202020204" pitchFamily="34" charset="0"/>
                <a:ea typeface="Roboto Bold"/>
                <a:cs typeface="Arial" panose="020B0604020202020204" pitchFamily="34" charset="0"/>
                <a:sym typeface="Roboto Bold"/>
              </a:rPr>
              <a:t>It is a spectrum</a:t>
            </a:r>
            <a:endParaRPr sz="5400" b="1">
              <a:solidFill>
                <a:srgbClr val="F67C2E"/>
              </a:solidFill>
              <a:latin typeface="Arial" panose="020B0604020202020204" pitchFamily="34" charset="0"/>
              <a:ea typeface="Roboto Bold"/>
              <a:cs typeface="Arial" panose="020B0604020202020204" pitchFamily="34" charset="0"/>
              <a:sym typeface="Roboto Bold"/>
            </a:endParaRPr>
          </a:p>
        </p:txBody>
      </p:sp>
      <p:sp>
        <p:nvSpPr>
          <p:cNvPr id="4" name="Shape 17794">
            <a:extLst>
              <a:ext uri="{FF2B5EF4-FFF2-40B4-BE49-F238E27FC236}">
                <a16:creationId xmlns:a16="http://schemas.microsoft.com/office/drawing/2014/main" id="{407A7970-986A-E1C5-056C-8D4044536110}"/>
              </a:ext>
            </a:extLst>
          </p:cNvPr>
          <p:cNvSpPr>
            <a:spLocks noChangeAspect="1"/>
          </p:cNvSpPr>
          <p:nvPr/>
        </p:nvSpPr>
        <p:spPr>
          <a:xfrm>
            <a:off x="9306253" y="2467521"/>
            <a:ext cx="1608247" cy="4563823"/>
          </a:xfrm>
          <a:custGeom>
            <a:avLst/>
            <a:gdLst/>
            <a:ahLst/>
            <a:cxnLst>
              <a:cxn ang="0">
                <a:pos x="wd2" y="hd2"/>
              </a:cxn>
              <a:cxn ang="5400000">
                <a:pos x="wd2" y="hd2"/>
              </a:cxn>
              <a:cxn ang="10800000">
                <a:pos x="wd2" y="hd2"/>
              </a:cxn>
              <a:cxn ang="16200000">
                <a:pos x="wd2" y="hd2"/>
              </a:cxn>
            </a:cxnLst>
            <a:rect l="0" t="0" r="r" b="b"/>
            <a:pathLst>
              <a:path w="20726" h="21600" extrusionOk="0">
                <a:moveTo>
                  <a:pt x="18969" y="12653"/>
                </a:moveTo>
                <a:cubicBezTo>
                  <a:pt x="19600" y="12653"/>
                  <a:pt x="20195" y="12707"/>
                  <a:pt x="20726" y="12801"/>
                </a:cubicBezTo>
                <a:cubicBezTo>
                  <a:pt x="20726" y="7177"/>
                  <a:pt x="20726" y="1319"/>
                  <a:pt x="20726" y="0"/>
                </a:cubicBezTo>
                <a:cubicBezTo>
                  <a:pt x="17931" y="27"/>
                  <a:pt x="13001" y="397"/>
                  <a:pt x="14839" y="3038"/>
                </a:cubicBezTo>
                <a:cubicBezTo>
                  <a:pt x="13770" y="3038"/>
                  <a:pt x="13543" y="2980"/>
                  <a:pt x="13964" y="3888"/>
                </a:cubicBezTo>
                <a:cubicBezTo>
                  <a:pt x="14159" y="4272"/>
                  <a:pt x="16233" y="5308"/>
                  <a:pt x="16233" y="5308"/>
                </a:cubicBezTo>
                <a:cubicBezTo>
                  <a:pt x="16233" y="6356"/>
                  <a:pt x="16233" y="6728"/>
                  <a:pt x="16233" y="6728"/>
                </a:cubicBezTo>
                <a:cubicBezTo>
                  <a:pt x="14864" y="7000"/>
                  <a:pt x="7751" y="8116"/>
                  <a:pt x="7751" y="8116"/>
                </a:cubicBezTo>
                <a:cubicBezTo>
                  <a:pt x="4483" y="8612"/>
                  <a:pt x="2413" y="9200"/>
                  <a:pt x="2085" y="11292"/>
                </a:cubicBezTo>
                <a:cubicBezTo>
                  <a:pt x="1674" y="13325"/>
                  <a:pt x="895" y="16125"/>
                  <a:pt x="1141" y="16331"/>
                </a:cubicBezTo>
                <a:cubicBezTo>
                  <a:pt x="731" y="16537"/>
                  <a:pt x="-874" y="19206"/>
                  <a:pt x="631" y="20918"/>
                </a:cubicBezTo>
                <a:cubicBezTo>
                  <a:pt x="644" y="21093"/>
                  <a:pt x="706" y="21325"/>
                  <a:pt x="784" y="21600"/>
                </a:cubicBezTo>
                <a:lnTo>
                  <a:pt x="5320" y="20986"/>
                </a:lnTo>
                <a:cubicBezTo>
                  <a:pt x="5801" y="20048"/>
                  <a:pt x="6389" y="18573"/>
                  <a:pt x="6337" y="18070"/>
                </a:cubicBezTo>
                <a:cubicBezTo>
                  <a:pt x="6282" y="17539"/>
                  <a:pt x="6009" y="17127"/>
                  <a:pt x="6884" y="16420"/>
                </a:cubicBezTo>
                <a:cubicBezTo>
                  <a:pt x="7376" y="15221"/>
                  <a:pt x="8416" y="13139"/>
                  <a:pt x="8416" y="13139"/>
                </a:cubicBezTo>
                <a:cubicBezTo>
                  <a:pt x="9181" y="13257"/>
                  <a:pt x="10385" y="16380"/>
                  <a:pt x="10385" y="17598"/>
                </a:cubicBezTo>
                <a:cubicBezTo>
                  <a:pt x="10385" y="18129"/>
                  <a:pt x="10044" y="19220"/>
                  <a:pt x="9659" y="20399"/>
                </a:cubicBezTo>
                <a:lnTo>
                  <a:pt x="12427" y="20024"/>
                </a:lnTo>
                <a:cubicBezTo>
                  <a:pt x="12346" y="20128"/>
                  <a:pt x="12300" y="20237"/>
                  <a:pt x="12300" y="20350"/>
                </a:cubicBezTo>
                <a:cubicBezTo>
                  <a:pt x="12300" y="21013"/>
                  <a:pt x="13797" y="21551"/>
                  <a:pt x="15645" y="21551"/>
                </a:cubicBezTo>
                <a:cubicBezTo>
                  <a:pt x="17492" y="21551"/>
                  <a:pt x="18990" y="21013"/>
                  <a:pt x="18990" y="20350"/>
                </a:cubicBezTo>
                <a:cubicBezTo>
                  <a:pt x="18990" y="19927"/>
                  <a:pt x="18382" y="19557"/>
                  <a:pt x="17465" y="19342"/>
                </a:cubicBezTo>
                <a:lnTo>
                  <a:pt x="20726" y="18901"/>
                </a:lnTo>
                <a:cubicBezTo>
                  <a:pt x="20726" y="17811"/>
                  <a:pt x="20726" y="16612"/>
                  <a:pt x="20726" y="15361"/>
                </a:cubicBezTo>
                <a:cubicBezTo>
                  <a:pt x="20195" y="15456"/>
                  <a:pt x="19600" y="15510"/>
                  <a:pt x="18969" y="15510"/>
                </a:cubicBezTo>
                <a:cubicBezTo>
                  <a:pt x="16772" y="15510"/>
                  <a:pt x="14991" y="14870"/>
                  <a:pt x="14991" y="14081"/>
                </a:cubicBezTo>
                <a:cubicBezTo>
                  <a:pt x="14991" y="13292"/>
                  <a:pt x="16772" y="12653"/>
                  <a:pt x="18969" y="12653"/>
                </a:cubicBezTo>
                <a:close/>
              </a:path>
            </a:pathLst>
          </a:custGeom>
          <a:solidFill>
            <a:srgbClr val="6D235D"/>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6" name="Shape 17813">
            <a:extLst>
              <a:ext uri="{FF2B5EF4-FFF2-40B4-BE49-F238E27FC236}">
                <a16:creationId xmlns:a16="http://schemas.microsoft.com/office/drawing/2014/main" id="{1E152807-8043-8649-A866-CB7805E3DA00}"/>
              </a:ext>
            </a:extLst>
          </p:cNvPr>
          <p:cNvSpPr>
            <a:spLocks noChangeAspect="1"/>
          </p:cNvSpPr>
          <p:nvPr/>
        </p:nvSpPr>
        <p:spPr>
          <a:xfrm>
            <a:off x="5330163" y="5486070"/>
            <a:ext cx="2318300" cy="23183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67C2E"/>
          </a:solidFill>
          <a:ln w="12700" cap="flat">
            <a:noFill/>
            <a:miter lim="400000"/>
          </a:ln>
          <a:effectLst/>
        </p:spPr>
        <p:txBody>
          <a:bodyPr wrap="square" lIns="121919" tIns="121919" rIns="121919" bIns="121919" numCol="1" anchor="t">
            <a:noAutofit/>
          </a:bodyPr>
          <a:lstStyle/>
          <a:p>
            <a:pPr lvl="0" defTabSz="914400">
              <a:defRPr sz="5600">
                <a:latin typeface="Gill Sans"/>
                <a:ea typeface="Gill Sans"/>
                <a:cs typeface="Gill Sans"/>
                <a:sym typeface="Gill Sans"/>
              </a:defRPr>
            </a:pPr>
            <a:endParaRPr/>
          </a:p>
        </p:txBody>
      </p:sp>
      <p:sp>
        <p:nvSpPr>
          <p:cNvPr id="7" name="Shape 17797">
            <a:extLst>
              <a:ext uri="{FF2B5EF4-FFF2-40B4-BE49-F238E27FC236}">
                <a16:creationId xmlns:a16="http://schemas.microsoft.com/office/drawing/2014/main" id="{4A6645FF-C56C-F4CF-E83D-985BB349F34E}"/>
              </a:ext>
            </a:extLst>
          </p:cNvPr>
          <p:cNvSpPr>
            <a:spLocks noChangeAspect="1"/>
          </p:cNvSpPr>
          <p:nvPr/>
        </p:nvSpPr>
        <p:spPr>
          <a:xfrm>
            <a:off x="9347965" y="6609957"/>
            <a:ext cx="1978796" cy="6106643"/>
          </a:xfrm>
          <a:custGeom>
            <a:avLst/>
            <a:gdLst/>
            <a:ahLst/>
            <a:cxnLst>
              <a:cxn ang="0">
                <a:pos x="wd2" y="hd2"/>
              </a:cxn>
              <a:cxn ang="5400000">
                <a:pos x="wd2" y="hd2"/>
              </a:cxn>
              <a:cxn ang="10800000">
                <a:pos x="wd2" y="hd2"/>
              </a:cxn>
              <a:cxn ang="16200000">
                <a:pos x="wd2" y="hd2"/>
              </a:cxn>
            </a:cxnLst>
            <a:rect l="0" t="0" r="r" b="b"/>
            <a:pathLst>
              <a:path w="21600" h="21381" extrusionOk="0">
                <a:moveTo>
                  <a:pt x="18767" y="2711"/>
                </a:moveTo>
                <a:cubicBezTo>
                  <a:pt x="18014" y="2711"/>
                  <a:pt x="17332" y="2804"/>
                  <a:pt x="16824" y="2954"/>
                </a:cubicBezTo>
                <a:cubicBezTo>
                  <a:pt x="16824" y="2295"/>
                  <a:pt x="16824" y="1254"/>
                  <a:pt x="16824" y="0"/>
                </a:cubicBezTo>
                <a:lnTo>
                  <a:pt x="15146" y="198"/>
                </a:lnTo>
                <a:cubicBezTo>
                  <a:pt x="15610" y="379"/>
                  <a:pt x="15889" y="609"/>
                  <a:pt x="15889" y="860"/>
                </a:cubicBezTo>
                <a:cubicBezTo>
                  <a:pt x="15889" y="1443"/>
                  <a:pt x="14381" y="1916"/>
                  <a:pt x="12520" y="1916"/>
                </a:cubicBezTo>
                <a:cubicBezTo>
                  <a:pt x="10710" y="1916"/>
                  <a:pt x="9237" y="1468"/>
                  <a:pt x="9159" y="906"/>
                </a:cubicBezTo>
                <a:lnTo>
                  <a:pt x="7367" y="1118"/>
                </a:lnTo>
                <a:cubicBezTo>
                  <a:pt x="6929" y="2283"/>
                  <a:pt x="6460" y="3511"/>
                  <a:pt x="6536" y="3998"/>
                </a:cubicBezTo>
                <a:cubicBezTo>
                  <a:pt x="6166" y="4594"/>
                  <a:pt x="6212" y="5539"/>
                  <a:pt x="6351" y="5640"/>
                </a:cubicBezTo>
                <a:cubicBezTo>
                  <a:pt x="5934" y="5640"/>
                  <a:pt x="5980" y="5495"/>
                  <a:pt x="5888" y="5321"/>
                </a:cubicBezTo>
                <a:cubicBezTo>
                  <a:pt x="5795" y="5146"/>
                  <a:pt x="5749" y="4376"/>
                  <a:pt x="4220" y="3926"/>
                </a:cubicBezTo>
                <a:cubicBezTo>
                  <a:pt x="3553" y="3716"/>
                  <a:pt x="3016" y="2505"/>
                  <a:pt x="3626" y="1560"/>
                </a:cubicBezTo>
                <a:lnTo>
                  <a:pt x="0" y="1989"/>
                </a:lnTo>
                <a:cubicBezTo>
                  <a:pt x="188" y="2570"/>
                  <a:pt x="412" y="3350"/>
                  <a:pt x="186" y="4173"/>
                </a:cubicBezTo>
                <a:cubicBezTo>
                  <a:pt x="229" y="5439"/>
                  <a:pt x="526" y="5626"/>
                  <a:pt x="526" y="5626"/>
                </a:cubicBezTo>
                <a:cubicBezTo>
                  <a:pt x="526" y="5866"/>
                  <a:pt x="1121" y="6066"/>
                  <a:pt x="1631" y="6199"/>
                </a:cubicBezTo>
                <a:cubicBezTo>
                  <a:pt x="2552" y="6463"/>
                  <a:pt x="4593" y="7128"/>
                  <a:pt x="4956" y="7189"/>
                </a:cubicBezTo>
                <a:cubicBezTo>
                  <a:pt x="5319" y="7249"/>
                  <a:pt x="5580" y="7078"/>
                  <a:pt x="5228" y="6975"/>
                </a:cubicBezTo>
                <a:cubicBezTo>
                  <a:pt x="4876" y="6872"/>
                  <a:pt x="4309" y="6516"/>
                  <a:pt x="4253" y="6146"/>
                </a:cubicBezTo>
                <a:cubicBezTo>
                  <a:pt x="4196" y="5776"/>
                  <a:pt x="4321" y="5620"/>
                  <a:pt x="4729" y="5435"/>
                </a:cubicBezTo>
                <a:cubicBezTo>
                  <a:pt x="4729" y="5620"/>
                  <a:pt x="5199" y="6247"/>
                  <a:pt x="6594" y="6095"/>
                </a:cubicBezTo>
                <a:cubicBezTo>
                  <a:pt x="6836" y="7109"/>
                  <a:pt x="7727" y="8850"/>
                  <a:pt x="8784" y="9593"/>
                </a:cubicBezTo>
                <a:cubicBezTo>
                  <a:pt x="9237" y="10193"/>
                  <a:pt x="10094" y="11109"/>
                  <a:pt x="9540" y="11647"/>
                </a:cubicBezTo>
                <a:cubicBezTo>
                  <a:pt x="8986" y="12247"/>
                  <a:pt x="8734" y="14016"/>
                  <a:pt x="10446" y="15896"/>
                </a:cubicBezTo>
                <a:cubicBezTo>
                  <a:pt x="12209" y="17777"/>
                  <a:pt x="12461" y="18345"/>
                  <a:pt x="12410" y="18883"/>
                </a:cubicBezTo>
                <a:cubicBezTo>
                  <a:pt x="11604" y="19120"/>
                  <a:pt x="11604" y="19420"/>
                  <a:pt x="11202" y="19562"/>
                </a:cubicBezTo>
                <a:cubicBezTo>
                  <a:pt x="10799" y="19704"/>
                  <a:pt x="6065" y="20605"/>
                  <a:pt x="9489" y="21079"/>
                </a:cubicBezTo>
                <a:cubicBezTo>
                  <a:pt x="10043" y="21173"/>
                  <a:pt x="10547" y="21079"/>
                  <a:pt x="10547" y="21079"/>
                </a:cubicBezTo>
                <a:cubicBezTo>
                  <a:pt x="10648" y="21284"/>
                  <a:pt x="11655" y="21189"/>
                  <a:pt x="11806" y="21094"/>
                </a:cubicBezTo>
                <a:cubicBezTo>
                  <a:pt x="12058" y="21331"/>
                  <a:pt x="14072" y="21600"/>
                  <a:pt x="14374" y="21094"/>
                </a:cubicBezTo>
                <a:cubicBezTo>
                  <a:pt x="14676" y="20589"/>
                  <a:pt x="14374" y="20131"/>
                  <a:pt x="15935" y="19862"/>
                </a:cubicBezTo>
                <a:cubicBezTo>
                  <a:pt x="17094" y="19562"/>
                  <a:pt x="16439" y="19262"/>
                  <a:pt x="15734" y="19041"/>
                </a:cubicBezTo>
                <a:cubicBezTo>
                  <a:pt x="15029" y="18819"/>
                  <a:pt x="15684" y="18551"/>
                  <a:pt x="15734" y="18330"/>
                </a:cubicBezTo>
                <a:cubicBezTo>
                  <a:pt x="15784" y="18108"/>
                  <a:pt x="15180" y="18029"/>
                  <a:pt x="15130" y="17524"/>
                </a:cubicBezTo>
                <a:cubicBezTo>
                  <a:pt x="15079" y="17018"/>
                  <a:pt x="14777" y="15991"/>
                  <a:pt x="15331" y="15344"/>
                </a:cubicBezTo>
                <a:cubicBezTo>
                  <a:pt x="15885" y="14696"/>
                  <a:pt x="16137" y="14032"/>
                  <a:pt x="15381" y="12784"/>
                </a:cubicBezTo>
                <a:cubicBezTo>
                  <a:pt x="14626" y="11536"/>
                  <a:pt x="15532" y="10888"/>
                  <a:pt x="15935" y="10414"/>
                </a:cubicBezTo>
                <a:cubicBezTo>
                  <a:pt x="16338" y="9940"/>
                  <a:pt x="16273" y="6424"/>
                  <a:pt x="16273" y="6424"/>
                </a:cubicBezTo>
                <a:cubicBezTo>
                  <a:pt x="16426" y="5998"/>
                  <a:pt x="16623" y="4893"/>
                  <a:pt x="16736" y="4219"/>
                </a:cubicBezTo>
                <a:cubicBezTo>
                  <a:pt x="17250" y="4385"/>
                  <a:pt x="17969" y="4489"/>
                  <a:pt x="18767" y="4489"/>
                </a:cubicBezTo>
                <a:cubicBezTo>
                  <a:pt x="20331" y="4489"/>
                  <a:pt x="21600" y="4091"/>
                  <a:pt x="21600" y="3600"/>
                </a:cubicBezTo>
                <a:cubicBezTo>
                  <a:pt x="21600" y="3109"/>
                  <a:pt x="20331" y="2711"/>
                  <a:pt x="18767" y="2711"/>
                </a:cubicBezTo>
                <a:close/>
              </a:path>
            </a:pathLst>
          </a:custGeom>
          <a:solidFill>
            <a:srgbClr val="F67C2E"/>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 name="Shape 17805">
            <a:extLst>
              <a:ext uri="{FF2B5EF4-FFF2-40B4-BE49-F238E27FC236}">
                <a16:creationId xmlns:a16="http://schemas.microsoft.com/office/drawing/2014/main" id="{833518BB-CE59-C385-FB60-A0CDAB3BB236}"/>
              </a:ext>
            </a:extLst>
          </p:cNvPr>
          <p:cNvSpPr>
            <a:spLocks noChangeAspect="1"/>
          </p:cNvSpPr>
          <p:nvPr/>
        </p:nvSpPr>
        <p:spPr>
          <a:xfrm>
            <a:off x="1766651" y="9487920"/>
            <a:ext cx="6943251" cy="166199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r" defTabSz="914400">
              <a:defRPr sz="2400">
                <a:solidFill>
                  <a:srgbClr val="53585F"/>
                </a:solidFill>
                <a:latin typeface="Roboto Regular"/>
                <a:ea typeface="Roboto Regular"/>
                <a:cs typeface="Roboto Regular"/>
                <a:sym typeface="Roboto Regular"/>
              </a:defRPr>
            </a:lvl1pPr>
          </a:lstStyle>
          <a:p>
            <a:pPr lvl="0">
              <a:defRPr sz="1800">
                <a:solidFill>
                  <a:srgbClr val="000000"/>
                </a:solidFill>
              </a:defRPr>
            </a:pPr>
            <a:r>
              <a:rPr lang="en-CA" sz="3600">
                <a:solidFill>
                  <a:srgbClr val="003E5C"/>
                </a:solidFill>
                <a:latin typeface="Arial" panose="020B0604020202020204" pitchFamily="34" charset="0"/>
                <a:ea typeface="Roboto" charset="0"/>
                <a:cs typeface="Arial" panose="020B0604020202020204" pitchFamily="34" charset="0"/>
                <a:sym typeface="Source Code Pro"/>
              </a:rPr>
              <a:t>Each individual with FASD is unique and has areas of both strengths and challenges</a:t>
            </a:r>
            <a:endParaRPr sz="3600">
              <a:solidFill>
                <a:srgbClr val="53585F"/>
              </a:solidFill>
              <a:latin typeface="Roboto" charset="0"/>
              <a:ea typeface="Roboto" charset="0"/>
              <a:cs typeface="Roboto" charset="0"/>
            </a:endParaRPr>
          </a:p>
        </p:txBody>
      </p:sp>
      <p:sp>
        <p:nvSpPr>
          <p:cNvPr id="9" name="Shape 17795">
            <a:extLst>
              <a:ext uri="{FF2B5EF4-FFF2-40B4-BE49-F238E27FC236}">
                <a16:creationId xmlns:a16="http://schemas.microsoft.com/office/drawing/2014/main" id="{511AC3D3-3281-4A8F-E01D-FD1DEACFCB44}"/>
              </a:ext>
            </a:extLst>
          </p:cNvPr>
          <p:cNvSpPr>
            <a:spLocks noChangeAspect="1"/>
          </p:cNvSpPr>
          <p:nvPr/>
        </p:nvSpPr>
        <p:spPr>
          <a:xfrm>
            <a:off x="10525784" y="2467521"/>
            <a:ext cx="1977519" cy="3972092"/>
          </a:xfrm>
          <a:custGeom>
            <a:avLst/>
            <a:gdLst/>
            <a:ahLst/>
            <a:cxnLst>
              <a:cxn ang="0">
                <a:pos x="wd2" y="hd2"/>
              </a:cxn>
              <a:cxn ang="5400000">
                <a:pos x="wd2" y="hd2"/>
              </a:cxn>
              <a:cxn ang="10800000">
                <a:pos x="wd2" y="hd2"/>
              </a:cxn>
              <a:cxn ang="16200000">
                <a:pos x="wd2" y="hd2"/>
              </a:cxn>
            </a:cxnLst>
            <a:rect l="0" t="0" r="r" b="b"/>
            <a:pathLst>
              <a:path w="21590" h="21600" extrusionOk="0">
                <a:moveTo>
                  <a:pt x="20750" y="12974"/>
                </a:moveTo>
                <a:cubicBezTo>
                  <a:pt x="20472" y="10570"/>
                  <a:pt x="18719" y="9895"/>
                  <a:pt x="15950" y="9325"/>
                </a:cubicBezTo>
                <a:cubicBezTo>
                  <a:pt x="15950" y="9325"/>
                  <a:pt x="9925" y="8043"/>
                  <a:pt x="8765" y="7731"/>
                </a:cubicBezTo>
                <a:cubicBezTo>
                  <a:pt x="8765" y="7731"/>
                  <a:pt x="8765" y="7303"/>
                  <a:pt x="8765" y="6099"/>
                </a:cubicBezTo>
                <a:cubicBezTo>
                  <a:pt x="8765" y="6099"/>
                  <a:pt x="10522" y="4908"/>
                  <a:pt x="10687" y="4467"/>
                </a:cubicBezTo>
                <a:cubicBezTo>
                  <a:pt x="11044" y="3424"/>
                  <a:pt x="10852" y="3491"/>
                  <a:pt x="9946" y="3491"/>
                </a:cubicBezTo>
                <a:cubicBezTo>
                  <a:pt x="11503" y="456"/>
                  <a:pt x="7327" y="31"/>
                  <a:pt x="4959" y="0"/>
                </a:cubicBezTo>
                <a:cubicBezTo>
                  <a:pt x="4959" y="1559"/>
                  <a:pt x="4959" y="8640"/>
                  <a:pt x="4959" y="15268"/>
                </a:cubicBezTo>
                <a:cubicBezTo>
                  <a:pt x="4439" y="14981"/>
                  <a:pt x="3681" y="14799"/>
                  <a:pt x="2834" y="14799"/>
                </a:cubicBezTo>
                <a:cubicBezTo>
                  <a:pt x="1269" y="14799"/>
                  <a:pt x="0" y="15417"/>
                  <a:pt x="0" y="16179"/>
                </a:cubicBezTo>
                <a:cubicBezTo>
                  <a:pt x="0" y="16942"/>
                  <a:pt x="1269" y="17560"/>
                  <a:pt x="2834" y="17560"/>
                </a:cubicBezTo>
                <a:cubicBezTo>
                  <a:pt x="3681" y="17560"/>
                  <a:pt x="4439" y="17377"/>
                  <a:pt x="4959" y="17090"/>
                </a:cubicBezTo>
                <a:cubicBezTo>
                  <a:pt x="4959" y="18683"/>
                  <a:pt x="4959" y="20216"/>
                  <a:pt x="4959" y="21600"/>
                </a:cubicBezTo>
                <a:lnTo>
                  <a:pt x="6898" y="21244"/>
                </a:lnTo>
                <a:cubicBezTo>
                  <a:pt x="6225" y="20944"/>
                  <a:pt x="5800" y="20514"/>
                  <a:pt x="5800" y="20034"/>
                </a:cubicBezTo>
                <a:cubicBezTo>
                  <a:pt x="5800" y="19128"/>
                  <a:pt x="7309" y="18393"/>
                  <a:pt x="9169" y="18393"/>
                </a:cubicBezTo>
                <a:cubicBezTo>
                  <a:pt x="11030" y="18393"/>
                  <a:pt x="12539" y="19128"/>
                  <a:pt x="12539" y="20034"/>
                </a:cubicBezTo>
                <a:cubicBezTo>
                  <a:pt x="12539" y="20095"/>
                  <a:pt x="12531" y="20154"/>
                  <a:pt x="12518" y="20212"/>
                </a:cubicBezTo>
                <a:lnTo>
                  <a:pt x="13728" y="19990"/>
                </a:lnTo>
                <a:cubicBezTo>
                  <a:pt x="13822" y="18465"/>
                  <a:pt x="14771" y="15225"/>
                  <a:pt x="15387" y="15096"/>
                </a:cubicBezTo>
                <a:cubicBezTo>
                  <a:pt x="15387" y="15096"/>
                  <a:pt x="16268" y="17489"/>
                  <a:pt x="16685" y="18866"/>
                </a:cubicBezTo>
                <a:cubicBezTo>
                  <a:pt x="16856" y="19053"/>
                  <a:pt x="16973" y="19222"/>
                  <a:pt x="17055" y="19380"/>
                </a:cubicBezTo>
                <a:lnTo>
                  <a:pt x="21589" y="18547"/>
                </a:lnTo>
                <a:cubicBezTo>
                  <a:pt x="21600" y="17746"/>
                  <a:pt x="21055" y="15022"/>
                  <a:pt x="20750" y="12974"/>
                </a:cubicBezTo>
                <a:close/>
              </a:path>
            </a:pathLst>
          </a:custGeom>
          <a:solidFill>
            <a:srgbClr val="F67C2E"/>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0" name="Shape 17819">
            <a:extLst>
              <a:ext uri="{FF2B5EF4-FFF2-40B4-BE49-F238E27FC236}">
                <a16:creationId xmlns:a16="http://schemas.microsoft.com/office/drawing/2014/main" id="{30CAC479-F94D-B719-9465-573A025286AF}"/>
              </a:ext>
            </a:extLst>
          </p:cNvPr>
          <p:cNvSpPr>
            <a:spLocks noChangeAspect="1"/>
          </p:cNvSpPr>
          <p:nvPr/>
        </p:nvSpPr>
        <p:spPr>
          <a:xfrm>
            <a:off x="13734546" y="5819620"/>
            <a:ext cx="1984750" cy="198475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D235D"/>
          </a:solidFill>
          <a:ln w="12700" cap="flat">
            <a:noFill/>
            <a:miter lim="400000"/>
          </a:ln>
          <a:effectLst/>
        </p:spPr>
        <p:txBody>
          <a:bodyPr wrap="square" lIns="121919" tIns="121919" rIns="121919" bIns="121919" numCol="1" anchor="t">
            <a:noAutofit/>
          </a:bodyPr>
          <a:lstStyle/>
          <a:p>
            <a:pPr lvl="0" defTabSz="914400">
              <a:defRPr sz="5600">
                <a:latin typeface="Gill Sans"/>
                <a:ea typeface="Gill Sans"/>
                <a:cs typeface="Gill Sans"/>
                <a:sym typeface="Gill Sans"/>
              </a:defRPr>
            </a:pPr>
            <a:endParaRPr/>
          </a:p>
        </p:txBody>
      </p:sp>
      <p:sp>
        <p:nvSpPr>
          <p:cNvPr id="11" name="Shape 17828">
            <a:extLst>
              <a:ext uri="{FF2B5EF4-FFF2-40B4-BE49-F238E27FC236}">
                <a16:creationId xmlns:a16="http://schemas.microsoft.com/office/drawing/2014/main" id="{BEB6D8B6-1185-4906-060A-23ADC3902A47}"/>
              </a:ext>
            </a:extLst>
          </p:cNvPr>
          <p:cNvSpPr>
            <a:spLocks noChangeAspect="1"/>
          </p:cNvSpPr>
          <p:nvPr/>
        </p:nvSpPr>
        <p:spPr>
          <a:xfrm flipH="1">
            <a:off x="11761355" y="4790812"/>
            <a:ext cx="2974490" cy="88130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56" y="21600"/>
                </a:lnTo>
              </a:path>
            </a:pathLst>
          </a:custGeom>
          <a:ln w="12700">
            <a:solidFill/>
            <a:miter lim="400000"/>
            <a:headEnd type="oval"/>
            <a:tailEnd type="triangle"/>
          </a:ln>
        </p:spPr>
        <p:txBody>
          <a:bodyPr lIns="0" tIns="0" rIns="0" bIns="0" anchor="ctr"/>
          <a:lstStyle/>
          <a:p>
            <a:pPr lvl="0">
              <a:defRPr sz="3200"/>
            </a:pPr>
            <a:endParaRPr/>
          </a:p>
        </p:txBody>
      </p:sp>
      <p:sp>
        <p:nvSpPr>
          <p:cNvPr id="12" name="Shape 17816">
            <a:extLst>
              <a:ext uri="{FF2B5EF4-FFF2-40B4-BE49-F238E27FC236}">
                <a16:creationId xmlns:a16="http://schemas.microsoft.com/office/drawing/2014/main" id="{458B37E1-30A7-275C-B541-A51FB8E0BE56}"/>
              </a:ext>
            </a:extLst>
          </p:cNvPr>
          <p:cNvSpPr>
            <a:spLocks noChangeAspect="1"/>
          </p:cNvSpPr>
          <p:nvPr/>
        </p:nvSpPr>
        <p:spPr>
          <a:xfrm>
            <a:off x="14207149" y="8570174"/>
            <a:ext cx="8232154" cy="66479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lvl="0" algn="l" defTabSz="914400">
              <a:lnSpc>
                <a:spcPct val="80000"/>
              </a:lnSpc>
              <a:defRPr sz="1800"/>
            </a:pPr>
            <a:r>
              <a:rPr lang="en-CA" sz="5400" b="1">
                <a:solidFill>
                  <a:srgbClr val="6D235D"/>
                </a:solidFill>
                <a:latin typeface="Arial" panose="020B0604020202020204" pitchFamily="34" charset="0"/>
                <a:ea typeface="Roboto Bold"/>
                <a:cs typeface="Arial" panose="020B0604020202020204" pitchFamily="34" charset="0"/>
                <a:sym typeface="Roboto Bold"/>
              </a:rPr>
              <a:t>FASD can be prevented</a:t>
            </a:r>
            <a:endParaRPr sz="5400" b="1">
              <a:solidFill>
                <a:srgbClr val="6D235D"/>
              </a:solidFill>
              <a:latin typeface="Arial" panose="020B0604020202020204" pitchFamily="34" charset="0"/>
              <a:ea typeface="Roboto Bold"/>
              <a:cs typeface="Arial" panose="020B0604020202020204" pitchFamily="34" charset="0"/>
              <a:sym typeface="Roboto Bold"/>
            </a:endParaRPr>
          </a:p>
        </p:txBody>
      </p:sp>
      <p:sp>
        <p:nvSpPr>
          <p:cNvPr id="13" name="Shape 17796">
            <a:extLst>
              <a:ext uri="{FF2B5EF4-FFF2-40B4-BE49-F238E27FC236}">
                <a16:creationId xmlns:a16="http://schemas.microsoft.com/office/drawing/2014/main" id="{12382D3B-1819-0806-B458-86C6D5DD07DD}"/>
              </a:ext>
            </a:extLst>
          </p:cNvPr>
          <p:cNvSpPr>
            <a:spLocks noChangeAspect="1"/>
          </p:cNvSpPr>
          <p:nvPr/>
        </p:nvSpPr>
        <p:spPr>
          <a:xfrm>
            <a:off x="10973428" y="5986142"/>
            <a:ext cx="1608258" cy="6730458"/>
          </a:xfrm>
          <a:custGeom>
            <a:avLst/>
            <a:gdLst/>
            <a:ahLst/>
            <a:cxnLst>
              <a:cxn ang="0">
                <a:pos x="wd2" y="hd2"/>
              </a:cxn>
              <a:cxn ang="5400000">
                <a:pos x="wd2" y="hd2"/>
              </a:cxn>
              <a:cxn ang="10800000">
                <a:pos x="wd2" y="hd2"/>
              </a:cxn>
              <a:cxn ang="16200000">
                <a:pos x="wd2" y="hd2"/>
              </a:cxn>
            </a:cxnLst>
            <a:rect l="0" t="0" r="r" b="b"/>
            <a:pathLst>
              <a:path w="20532" h="21402" extrusionOk="0">
                <a:moveTo>
                  <a:pt x="19513" y="124"/>
                </a:moveTo>
                <a:lnTo>
                  <a:pt x="14286" y="604"/>
                </a:lnTo>
                <a:cubicBezTo>
                  <a:pt x="14400" y="826"/>
                  <a:pt x="14287" y="1015"/>
                  <a:pt x="14254" y="1233"/>
                </a:cubicBezTo>
                <a:cubicBezTo>
                  <a:pt x="14200" y="1589"/>
                  <a:pt x="14850" y="2671"/>
                  <a:pt x="15338" y="3292"/>
                </a:cubicBezTo>
                <a:cubicBezTo>
                  <a:pt x="16205" y="4163"/>
                  <a:pt x="15554" y="5351"/>
                  <a:pt x="14742" y="5549"/>
                </a:cubicBezTo>
                <a:cubicBezTo>
                  <a:pt x="12954" y="5958"/>
                  <a:pt x="12900" y="6657"/>
                  <a:pt x="12791" y="6816"/>
                </a:cubicBezTo>
                <a:cubicBezTo>
                  <a:pt x="12683" y="6974"/>
                  <a:pt x="12737" y="7106"/>
                  <a:pt x="12249" y="7106"/>
                </a:cubicBezTo>
                <a:cubicBezTo>
                  <a:pt x="12412" y="7014"/>
                  <a:pt x="12466" y="6156"/>
                  <a:pt x="12033" y="5615"/>
                </a:cubicBezTo>
                <a:cubicBezTo>
                  <a:pt x="12192" y="4827"/>
                  <a:pt x="10328" y="1903"/>
                  <a:pt x="10248" y="975"/>
                </a:cubicBezTo>
                <a:lnTo>
                  <a:pt x="7826" y="1197"/>
                </a:lnTo>
                <a:cubicBezTo>
                  <a:pt x="8088" y="1081"/>
                  <a:pt x="8238" y="949"/>
                  <a:pt x="8238" y="807"/>
                </a:cubicBezTo>
                <a:cubicBezTo>
                  <a:pt x="8238" y="361"/>
                  <a:pt x="6754" y="0"/>
                  <a:pt x="4924" y="0"/>
                </a:cubicBezTo>
                <a:cubicBezTo>
                  <a:pt x="3094" y="0"/>
                  <a:pt x="1610" y="361"/>
                  <a:pt x="1610" y="807"/>
                </a:cubicBezTo>
                <a:cubicBezTo>
                  <a:pt x="1610" y="1157"/>
                  <a:pt x="2526" y="1454"/>
                  <a:pt x="3804" y="1566"/>
                </a:cubicBezTo>
                <a:lnTo>
                  <a:pt x="0" y="1915"/>
                </a:lnTo>
                <a:cubicBezTo>
                  <a:pt x="0" y="2909"/>
                  <a:pt x="0" y="3760"/>
                  <a:pt x="0" y="4368"/>
                </a:cubicBezTo>
                <a:cubicBezTo>
                  <a:pt x="470" y="4320"/>
                  <a:pt x="986" y="4293"/>
                  <a:pt x="1528" y="4293"/>
                </a:cubicBezTo>
                <a:cubicBezTo>
                  <a:pt x="3704" y="4293"/>
                  <a:pt x="5468" y="4723"/>
                  <a:pt x="5468" y="5253"/>
                </a:cubicBezTo>
                <a:cubicBezTo>
                  <a:pt x="5468" y="5783"/>
                  <a:pt x="3704" y="6213"/>
                  <a:pt x="1528" y="6213"/>
                </a:cubicBezTo>
                <a:cubicBezTo>
                  <a:pt x="1053" y="6213"/>
                  <a:pt x="600" y="6191"/>
                  <a:pt x="178" y="6153"/>
                </a:cubicBezTo>
                <a:cubicBezTo>
                  <a:pt x="312" y="6749"/>
                  <a:pt x="496" y="7496"/>
                  <a:pt x="645" y="7817"/>
                </a:cubicBezTo>
                <a:cubicBezTo>
                  <a:pt x="645" y="7817"/>
                  <a:pt x="568" y="11011"/>
                  <a:pt x="1040" y="11441"/>
                </a:cubicBezTo>
                <a:cubicBezTo>
                  <a:pt x="1511" y="11872"/>
                  <a:pt x="2571" y="12460"/>
                  <a:pt x="1688" y="13594"/>
                </a:cubicBezTo>
                <a:cubicBezTo>
                  <a:pt x="804" y="14727"/>
                  <a:pt x="1099" y="15330"/>
                  <a:pt x="1746" y="15918"/>
                </a:cubicBezTo>
                <a:cubicBezTo>
                  <a:pt x="2394" y="16506"/>
                  <a:pt x="2041" y="17439"/>
                  <a:pt x="1982" y="17898"/>
                </a:cubicBezTo>
                <a:cubicBezTo>
                  <a:pt x="1923" y="18357"/>
                  <a:pt x="1216" y="18429"/>
                  <a:pt x="1275" y="18630"/>
                </a:cubicBezTo>
                <a:cubicBezTo>
                  <a:pt x="1334" y="18831"/>
                  <a:pt x="2100" y="19075"/>
                  <a:pt x="1275" y="19276"/>
                </a:cubicBezTo>
                <a:cubicBezTo>
                  <a:pt x="451" y="19476"/>
                  <a:pt x="-315" y="19749"/>
                  <a:pt x="1040" y="20022"/>
                </a:cubicBezTo>
                <a:cubicBezTo>
                  <a:pt x="2866" y="20266"/>
                  <a:pt x="2512" y="20682"/>
                  <a:pt x="2866" y="21141"/>
                </a:cubicBezTo>
                <a:cubicBezTo>
                  <a:pt x="3219" y="21600"/>
                  <a:pt x="5575" y="21356"/>
                  <a:pt x="5869" y="21141"/>
                </a:cubicBezTo>
                <a:cubicBezTo>
                  <a:pt x="6046" y="21227"/>
                  <a:pt x="7224" y="21313"/>
                  <a:pt x="7342" y="21127"/>
                </a:cubicBezTo>
                <a:cubicBezTo>
                  <a:pt x="7342" y="21127"/>
                  <a:pt x="7931" y="21213"/>
                  <a:pt x="8579" y="21127"/>
                </a:cubicBezTo>
                <a:cubicBezTo>
                  <a:pt x="12584" y="20696"/>
                  <a:pt x="7047" y="19878"/>
                  <a:pt x="6576" y="19749"/>
                </a:cubicBezTo>
                <a:cubicBezTo>
                  <a:pt x="6105" y="19620"/>
                  <a:pt x="6105" y="19347"/>
                  <a:pt x="5163" y="19132"/>
                </a:cubicBezTo>
                <a:cubicBezTo>
                  <a:pt x="5104" y="18644"/>
                  <a:pt x="5398" y="18128"/>
                  <a:pt x="7460" y="16420"/>
                </a:cubicBezTo>
                <a:cubicBezTo>
                  <a:pt x="9462" y="14713"/>
                  <a:pt x="9168" y="13106"/>
                  <a:pt x="8520" y="12561"/>
                </a:cubicBezTo>
                <a:cubicBezTo>
                  <a:pt x="7872" y="12073"/>
                  <a:pt x="8873" y="11241"/>
                  <a:pt x="9403" y="10695"/>
                </a:cubicBezTo>
                <a:cubicBezTo>
                  <a:pt x="10640" y="10021"/>
                  <a:pt x="11681" y="8440"/>
                  <a:pt x="11965" y="7519"/>
                </a:cubicBezTo>
                <a:cubicBezTo>
                  <a:pt x="13596" y="7657"/>
                  <a:pt x="14146" y="7087"/>
                  <a:pt x="14146" y="6919"/>
                </a:cubicBezTo>
                <a:cubicBezTo>
                  <a:pt x="14624" y="7087"/>
                  <a:pt x="14770" y="7229"/>
                  <a:pt x="14703" y="7566"/>
                </a:cubicBezTo>
                <a:cubicBezTo>
                  <a:pt x="14637" y="7902"/>
                  <a:pt x="13974" y="8225"/>
                  <a:pt x="13563" y="8318"/>
                </a:cubicBezTo>
                <a:cubicBezTo>
                  <a:pt x="13152" y="8412"/>
                  <a:pt x="13457" y="8567"/>
                  <a:pt x="13881" y="8512"/>
                </a:cubicBezTo>
                <a:cubicBezTo>
                  <a:pt x="14305" y="8457"/>
                  <a:pt x="16693" y="7853"/>
                  <a:pt x="17770" y="7613"/>
                </a:cubicBezTo>
                <a:cubicBezTo>
                  <a:pt x="18366" y="7492"/>
                  <a:pt x="19062" y="7311"/>
                  <a:pt x="19062" y="7093"/>
                </a:cubicBezTo>
                <a:cubicBezTo>
                  <a:pt x="19062" y="7093"/>
                  <a:pt x="19410" y="6923"/>
                  <a:pt x="19459" y="5773"/>
                </a:cubicBezTo>
                <a:cubicBezTo>
                  <a:pt x="19062" y="4647"/>
                  <a:pt x="19857" y="3606"/>
                  <a:pt x="19907" y="3146"/>
                </a:cubicBezTo>
                <a:cubicBezTo>
                  <a:pt x="21285" y="2083"/>
                  <a:pt x="20031" y="471"/>
                  <a:pt x="19513" y="124"/>
                </a:cubicBezTo>
                <a:close/>
              </a:path>
            </a:pathLst>
          </a:custGeom>
          <a:solidFill>
            <a:srgbClr val="6D235D"/>
          </a:solidFill>
          <a:ln w="12700">
            <a:miter lim="400000"/>
          </a:ln>
        </p:spPr>
        <p:txBody>
          <a:bodyPr lIns="38100" tIns="38100" rIns="38100" bIns="38100" anchor="ct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4" name="Shape 17805">
            <a:extLst>
              <a:ext uri="{FF2B5EF4-FFF2-40B4-BE49-F238E27FC236}">
                <a16:creationId xmlns:a16="http://schemas.microsoft.com/office/drawing/2014/main" id="{7B7F6143-75AB-D514-2CF3-0C52D94F1A32}"/>
              </a:ext>
            </a:extLst>
          </p:cNvPr>
          <p:cNvSpPr>
            <a:spLocks noChangeAspect="1"/>
          </p:cNvSpPr>
          <p:nvPr/>
        </p:nvSpPr>
        <p:spPr>
          <a:xfrm>
            <a:off x="14058952" y="9690172"/>
            <a:ext cx="6973115" cy="110799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r" defTabSz="914400">
              <a:defRPr sz="2400">
                <a:solidFill>
                  <a:srgbClr val="53585F"/>
                </a:solidFill>
                <a:latin typeface="Roboto Regular"/>
                <a:ea typeface="Roboto Regular"/>
                <a:cs typeface="Roboto Regular"/>
                <a:sym typeface="Roboto Regular"/>
              </a:defRPr>
            </a:lvl1pPr>
          </a:lstStyle>
          <a:p>
            <a:pPr lvl="0" algn="l">
              <a:defRPr sz="1800">
                <a:solidFill>
                  <a:srgbClr val="000000"/>
                </a:solidFill>
              </a:defRPr>
            </a:pPr>
            <a:r>
              <a:rPr lang="en-CA" sz="3600">
                <a:solidFill>
                  <a:srgbClr val="003E5C"/>
                </a:solidFill>
                <a:latin typeface="Arial" panose="020B0604020202020204" pitchFamily="34" charset="0"/>
                <a:ea typeface="Roboto" charset="0"/>
                <a:cs typeface="Arial" panose="020B0604020202020204" pitchFamily="34" charset="0"/>
                <a:sym typeface="Source Code Pro"/>
              </a:rPr>
              <a:t>Safest not to drink alcohol during pregnancy. FASD is </a:t>
            </a:r>
            <a:r>
              <a:rPr lang="en-CA" sz="3600" b="1">
                <a:solidFill>
                  <a:srgbClr val="6D235D"/>
                </a:solidFill>
                <a:latin typeface="Arial" panose="020B0604020202020204" pitchFamily="34" charset="0"/>
                <a:ea typeface="Roboto" charset="0"/>
                <a:cs typeface="Arial" panose="020B0604020202020204" pitchFamily="34" charset="0"/>
                <a:sym typeface="Source Code Pro"/>
              </a:rPr>
              <a:t>not</a:t>
            </a:r>
            <a:r>
              <a:rPr lang="en-CA" sz="3600">
                <a:solidFill>
                  <a:srgbClr val="003E5C"/>
                </a:solidFill>
                <a:latin typeface="Arial" panose="020B0604020202020204" pitchFamily="34" charset="0"/>
                <a:ea typeface="Roboto" charset="0"/>
                <a:cs typeface="Arial" panose="020B0604020202020204" pitchFamily="34" charset="0"/>
                <a:sym typeface="Source Code Pro"/>
              </a:rPr>
              <a:t> curable.</a:t>
            </a:r>
            <a:endParaRPr sz="3600">
              <a:solidFill>
                <a:srgbClr val="53585F"/>
              </a:solidFill>
              <a:latin typeface="Arial" panose="020B0604020202020204" pitchFamily="34" charset="0"/>
              <a:ea typeface="Roboto" charset="0"/>
              <a:cs typeface="Arial" panose="020B0604020202020204" pitchFamily="34" charset="0"/>
            </a:endParaRPr>
          </a:p>
        </p:txBody>
      </p:sp>
      <p:sp>
        <p:nvSpPr>
          <p:cNvPr id="15" name="Shape 17828">
            <a:extLst>
              <a:ext uri="{FF2B5EF4-FFF2-40B4-BE49-F238E27FC236}">
                <a16:creationId xmlns:a16="http://schemas.microsoft.com/office/drawing/2014/main" id="{32331B41-E3CE-9366-2F7A-C31A96FF534F}"/>
              </a:ext>
            </a:extLst>
          </p:cNvPr>
          <p:cNvSpPr>
            <a:spLocks noChangeAspect="1"/>
          </p:cNvSpPr>
          <p:nvPr/>
        </p:nvSpPr>
        <p:spPr>
          <a:xfrm>
            <a:off x="6600516" y="4426693"/>
            <a:ext cx="3717763" cy="88130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56" y="21600"/>
                </a:lnTo>
              </a:path>
            </a:pathLst>
          </a:custGeom>
          <a:ln w="12700">
            <a:solidFill/>
            <a:miter lim="400000"/>
            <a:headEnd type="oval"/>
            <a:tailEnd type="triangle"/>
          </a:ln>
        </p:spPr>
        <p:txBody>
          <a:bodyPr lIns="0" tIns="0" rIns="0" bIns="0" anchor="ctr"/>
          <a:lstStyle/>
          <a:p>
            <a:pPr lvl="0">
              <a:defRPr sz="3200"/>
            </a:pPr>
            <a:endParaRPr/>
          </a:p>
        </p:txBody>
      </p:sp>
      <p:sp>
        <p:nvSpPr>
          <p:cNvPr id="16" name="Shape 17829">
            <a:extLst>
              <a:ext uri="{FF2B5EF4-FFF2-40B4-BE49-F238E27FC236}">
                <a16:creationId xmlns:a16="http://schemas.microsoft.com/office/drawing/2014/main" id="{DBB99EBD-87B1-A5B3-E6DB-4620AFA223FC}"/>
              </a:ext>
            </a:extLst>
          </p:cNvPr>
          <p:cNvSpPr txBox="1">
            <a:spLocks/>
          </p:cNvSpPr>
          <p:nvPr/>
        </p:nvSpPr>
        <p:spPr>
          <a:xfrm>
            <a:off x="2029334" y="1157587"/>
            <a:ext cx="9629330" cy="11079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spAutoFit/>
          </a:bodyPr>
          <a:lstStyle>
            <a:lvl1pPr algn="ct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a:lstStyle>
          <a:p>
            <a:pPr algn="l">
              <a:defRPr sz="1800" spc="0" baseline="0">
                <a:solidFill>
                  <a:srgbClr val="000000"/>
                </a:solidFill>
              </a:defRPr>
            </a:pPr>
            <a:r>
              <a:rPr lang="en-CA" sz="7200" b="1" baseline="0">
                <a:solidFill>
                  <a:srgbClr val="6D235D"/>
                </a:solidFill>
                <a:latin typeface="Arial" panose="020B0604020202020204" pitchFamily="34" charset="0"/>
                <a:cs typeface="Arial" panose="020B0604020202020204" pitchFamily="34" charset="0"/>
              </a:rPr>
              <a:t>FASD FACTS</a:t>
            </a:r>
          </a:p>
        </p:txBody>
      </p:sp>
      <p:sp>
        <p:nvSpPr>
          <p:cNvPr id="2" name="Shape 2362">
            <a:extLst>
              <a:ext uri="{FF2B5EF4-FFF2-40B4-BE49-F238E27FC236}">
                <a16:creationId xmlns:a16="http://schemas.microsoft.com/office/drawing/2014/main" id="{504431D0-C9FB-788B-2F07-45CEE88D73CA}"/>
              </a:ext>
            </a:extLst>
          </p:cNvPr>
          <p:cNvSpPr/>
          <p:nvPr/>
        </p:nvSpPr>
        <p:spPr>
          <a:xfrm rot="19259954">
            <a:off x="19609474" y="-2119122"/>
            <a:ext cx="4717304" cy="423824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gradFill>
            <a:gsLst>
              <a:gs pos="0">
                <a:schemeClr val="accent4">
                  <a:alpha val="75000"/>
                </a:schemeClr>
              </a:gs>
              <a:gs pos="100000">
                <a:schemeClr val="accent5">
                  <a:alpha val="75000"/>
                </a:schemeClr>
              </a:gs>
            </a:gsLst>
            <a:lin ang="20471564"/>
          </a:gradFill>
          <a:ln w="12700">
            <a:miter lim="400000"/>
          </a:ln>
        </p:spPr>
        <p:txBody>
          <a:bodyPr lIns="0" tIns="0" rIns="0" bIns="0" anchor="ctr"/>
          <a:lstStyle/>
          <a:p>
            <a:pPr lvl="0">
              <a:defRPr sz="3200">
                <a:solidFill>
                  <a:srgbClr val="FFFFFF"/>
                </a:solidFill>
              </a:defRPr>
            </a:pPr>
            <a:endParaRPr/>
          </a:p>
        </p:txBody>
      </p:sp>
      <p:sp>
        <p:nvSpPr>
          <p:cNvPr id="18" name="Shape 922">
            <a:extLst>
              <a:ext uri="{FF2B5EF4-FFF2-40B4-BE49-F238E27FC236}">
                <a16:creationId xmlns:a16="http://schemas.microsoft.com/office/drawing/2014/main" id="{6F85F2BD-3726-91CC-1FCE-A50FAFFFF67B}"/>
              </a:ext>
            </a:extLst>
          </p:cNvPr>
          <p:cNvSpPr/>
          <p:nvPr/>
        </p:nvSpPr>
        <p:spPr>
          <a:xfrm rot="18221405">
            <a:off x="-4919398" y="6043282"/>
            <a:ext cx="9137760" cy="840177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ln>
          <a:effectLst/>
        </p:spPr>
        <p:txBody>
          <a:bodyPr wrap="square" lIns="0" tIns="0" rIns="0" bIns="0" numCol="1" anchor="ctr">
            <a:noAutofit/>
          </a:bodyPr>
          <a:lstStyle/>
          <a:p>
            <a:pPr lvl="0">
              <a:defRPr sz="3200"/>
            </a:pPr>
            <a:endParaRPr/>
          </a:p>
        </p:txBody>
      </p:sp>
      <p:cxnSp>
        <p:nvCxnSpPr>
          <p:cNvPr id="21" name="Straight Connector 20">
            <a:extLst>
              <a:ext uri="{FF2B5EF4-FFF2-40B4-BE49-F238E27FC236}">
                <a16:creationId xmlns:a16="http://schemas.microsoft.com/office/drawing/2014/main" id="{6B16AFFC-D970-7243-D876-4AFA12246AC7}"/>
              </a:ext>
            </a:extLst>
          </p:cNvPr>
          <p:cNvCxnSpPr>
            <a:cxnSpLocks/>
          </p:cNvCxnSpPr>
          <p:nvPr/>
        </p:nvCxnSpPr>
        <p:spPr>
          <a:xfrm>
            <a:off x="1699863" y="2467521"/>
            <a:ext cx="6354639" cy="0"/>
          </a:xfrm>
          <a:prstGeom prst="line">
            <a:avLst/>
          </a:prstGeom>
          <a:noFill/>
          <a:ln w="25400" cap="flat">
            <a:solidFill>
              <a:srgbClr val="000000"/>
            </a:solidFill>
            <a:prstDash val="solid"/>
            <a:miter lim="400000"/>
          </a:ln>
          <a:effectLst/>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7915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person, sitting, bed, clothing&#10;&#10;Description automatically generated">
            <a:extLst>
              <a:ext uri="{FF2B5EF4-FFF2-40B4-BE49-F238E27FC236}">
                <a16:creationId xmlns:a16="http://schemas.microsoft.com/office/drawing/2014/main" id="{18003FF9-5F8D-4571-8C14-A8C23B8B31DC}"/>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063" b="9063"/>
          <a:stretch>
            <a:fillRect/>
          </a:stretch>
        </p:blipFill>
        <p:spPr>
          <a:xfrm>
            <a:off x="0" y="32505"/>
            <a:ext cx="24428824" cy="13683495"/>
          </a:xfrm>
        </p:spPr>
      </p:pic>
      <p:grpSp>
        <p:nvGrpSpPr>
          <p:cNvPr id="718" name="Group 718"/>
          <p:cNvGrpSpPr/>
          <p:nvPr/>
        </p:nvGrpSpPr>
        <p:grpSpPr>
          <a:xfrm>
            <a:off x="-1641000" y="-1308849"/>
            <a:ext cx="10346752" cy="8614182"/>
            <a:chOff x="0" y="159024"/>
            <a:chExt cx="10346751" cy="10032206"/>
          </a:xfrm>
        </p:grpSpPr>
        <p:grpSp>
          <p:nvGrpSpPr>
            <p:cNvPr id="716" name="Group 716"/>
            <p:cNvGrpSpPr/>
            <p:nvPr/>
          </p:nvGrpSpPr>
          <p:grpSpPr>
            <a:xfrm>
              <a:off x="0" y="159024"/>
              <a:ext cx="10346751" cy="10032206"/>
              <a:chOff x="0" y="159024"/>
              <a:chExt cx="10346750" cy="10032205"/>
            </a:xfrm>
          </p:grpSpPr>
          <p:sp>
            <p:nvSpPr>
              <p:cNvPr id="713" name="Shape 713"/>
              <p:cNvSpPr/>
              <p:nvPr/>
            </p:nvSpPr>
            <p:spPr>
              <a:xfrm>
                <a:off x="3598248" y="5164368"/>
                <a:ext cx="5306792" cy="2356042"/>
              </a:xfrm>
              <a:custGeom>
                <a:avLst/>
                <a:gdLst/>
                <a:ahLst/>
                <a:cxnLst>
                  <a:cxn ang="0">
                    <a:pos x="wd2" y="hd2"/>
                  </a:cxn>
                  <a:cxn ang="5400000">
                    <a:pos x="wd2" y="hd2"/>
                  </a:cxn>
                  <a:cxn ang="10800000">
                    <a:pos x="wd2" y="hd2"/>
                  </a:cxn>
                  <a:cxn ang="16200000">
                    <a:pos x="wd2" y="hd2"/>
                  </a:cxn>
                </a:cxnLst>
                <a:rect l="0" t="0" r="r" b="b"/>
                <a:pathLst>
                  <a:path w="21600" h="21600" extrusionOk="0">
                    <a:moveTo>
                      <a:pt x="5285" y="0"/>
                    </a:moveTo>
                    <a:lnTo>
                      <a:pt x="0" y="717"/>
                    </a:lnTo>
                    <a:lnTo>
                      <a:pt x="15966" y="21600"/>
                    </a:lnTo>
                    <a:lnTo>
                      <a:pt x="21600" y="21419"/>
                    </a:lnTo>
                    <a:lnTo>
                      <a:pt x="5285" y="0"/>
                    </a:lnTo>
                    <a:close/>
                  </a:path>
                </a:pathLst>
              </a:custGeom>
              <a:gradFill flip="none" rotWithShape="1">
                <a:gsLst>
                  <a:gs pos="0">
                    <a:schemeClr val="tx1"/>
                  </a:gs>
                  <a:gs pos="100000">
                    <a:schemeClr val="accent5"/>
                  </a:gs>
                </a:gsLst>
                <a:lin ang="9788582" scaled="0"/>
              </a:gra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714" name="Shape 714"/>
              <p:cNvSpPr/>
              <p:nvPr/>
            </p:nvSpPr>
            <p:spPr>
              <a:xfrm>
                <a:off x="0" y="159024"/>
                <a:ext cx="10346750" cy="834751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6197"/>
                    </a:lnTo>
                    <a:lnTo>
                      <a:pt x="21579" y="21600"/>
                    </a:lnTo>
                    <a:lnTo>
                      <a:pt x="21600" y="15675"/>
                    </a:lnTo>
                    <a:lnTo>
                      <a:pt x="0" y="0"/>
                    </a:lnTo>
                    <a:close/>
                  </a:path>
                </a:pathLst>
              </a:custGeom>
              <a:gradFill flip="none" rotWithShape="1">
                <a:gsLst>
                  <a:gs pos="29000">
                    <a:srgbClr val="6D235D"/>
                  </a:gs>
                  <a:gs pos="100000">
                    <a:schemeClr val="accent6"/>
                  </a:gs>
                </a:gsLst>
                <a:lin ang="1937877" scaled="0"/>
              </a:gra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715" name="Shape 715"/>
              <p:cNvSpPr/>
              <p:nvPr/>
            </p:nvSpPr>
            <p:spPr>
              <a:xfrm>
                <a:off x="1298022" y="3611081"/>
                <a:ext cx="7158543" cy="6580148"/>
              </a:xfrm>
              <a:custGeom>
                <a:avLst/>
                <a:gdLst/>
                <a:ahLst/>
                <a:cxnLst>
                  <a:cxn ang="0">
                    <a:pos x="wd2" y="hd2"/>
                  </a:cxn>
                  <a:cxn ang="5400000">
                    <a:pos x="wd2" y="hd2"/>
                  </a:cxn>
                  <a:cxn ang="10800000">
                    <a:pos x="wd2" y="hd2"/>
                  </a:cxn>
                  <a:cxn ang="16200000">
                    <a:pos x="wd2" y="hd2"/>
                  </a:cxn>
                </a:cxnLst>
                <a:rect l="0" t="0" r="r" b="b"/>
                <a:pathLst>
                  <a:path w="21600" h="21600" extrusionOk="0">
                    <a:moveTo>
                      <a:pt x="58" y="0"/>
                    </a:moveTo>
                    <a:lnTo>
                      <a:pt x="0" y="8179"/>
                    </a:lnTo>
                    <a:lnTo>
                      <a:pt x="21595" y="21600"/>
                    </a:lnTo>
                    <a:lnTo>
                      <a:pt x="21600" y="13694"/>
                    </a:lnTo>
                    <a:lnTo>
                      <a:pt x="58" y="0"/>
                    </a:lnTo>
                    <a:close/>
                  </a:path>
                </a:pathLst>
              </a:custGeom>
              <a:gradFill flip="none" rotWithShape="1">
                <a:gsLst>
                  <a:gs pos="24000">
                    <a:schemeClr val="accent5"/>
                  </a:gs>
                  <a:gs pos="100000">
                    <a:schemeClr val="accent4"/>
                  </a:gs>
                </a:gsLst>
                <a:path path="shape">
                  <a:fillToRect l="1542" t="7007" r="98457" b="92992"/>
                </a:path>
              </a:gra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sp>
          <p:nvSpPr>
            <p:cNvPr id="717" name="Shape 717"/>
            <p:cNvSpPr/>
            <p:nvPr/>
          </p:nvSpPr>
          <p:spPr>
            <a:xfrm rot="1745821">
              <a:off x="2900746" y="3689862"/>
              <a:ext cx="6578047" cy="492423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marL="0" marR="0" lvl="0" indent="0" algn="l" defTabSz="1054074" eaLnBrk="1" fontAlgn="auto" latinLnBrk="0" hangingPunct="1">
                <a:lnSpc>
                  <a:spcPct val="160000"/>
                </a:lnSpc>
                <a:spcBef>
                  <a:spcPts val="600"/>
                </a:spcBef>
                <a:spcAft>
                  <a:spcPts val="0"/>
                </a:spcAft>
                <a:buClrTx/>
                <a:buSzTx/>
                <a:buFontTx/>
                <a:buNone/>
                <a:tabLst/>
                <a:defRPr sz="1800"/>
              </a:pPr>
              <a:r>
                <a:rPr kumimoji="0" lang="en-CA" sz="8800" b="1" i="0" u="none" strike="noStrike" kern="0" cap="all" spc="0" normalizeH="0" baseline="0" noProof="0">
                  <a:ln>
                    <a:noFill/>
                  </a:ln>
                  <a:solidFill>
                    <a:srgbClr val="FFFFFF"/>
                  </a:solidFill>
                  <a:effectLst/>
                  <a:uLnTx/>
                  <a:uFillTx/>
                  <a:latin typeface="Arial" panose="020B0604020202020204" pitchFamily="34" charset="0"/>
                  <a:ea typeface="BebasNeueRegular"/>
                  <a:cs typeface="Arial" panose="020B0604020202020204" pitchFamily="34" charset="0"/>
                  <a:sym typeface="BebasNeueRegular"/>
                </a:rPr>
                <a:t>But what </a:t>
              </a:r>
            </a:p>
            <a:p>
              <a:pPr marL="0" marR="0" lvl="0" indent="0" algn="l" defTabSz="1054074" eaLnBrk="1" fontAlgn="auto" latinLnBrk="0" hangingPunct="1">
                <a:lnSpc>
                  <a:spcPct val="160000"/>
                </a:lnSpc>
                <a:spcBef>
                  <a:spcPts val="600"/>
                </a:spcBef>
                <a:spcAft>
                  <a:spcPts val="0"/>
                </a:spcAft>
                <a:buClrTx/>
                <a:buSzTx/>
                <a:buFontTx/>
                <a:buNone/>
                <a:tabLst/>
                <a:defRPr sz="1800"/>
              </a:pPr>
              <a:r>
                <a:rPr kumimoji="0" lang="en-CA" sz="8800" b="1" i="0" u="none" strike="noStrike" kern="0" cap="all" spc="0" normalizeH="0" baseline="0" noProof="0">
                  <a:ln>
                    <a:noFill/>
                  </a:ln>
                  <a:solidFill>
                    <a:srgbClr val="FFFFFF"/>
                  </a:solidFill>
                  <a:effectLst/>
                  <a:uLnTx/>
                  <a:uFillTx/>
                  <a:latin typeface="Arial" panose="020B0604020202020204" pitchFamily="34" charset="0"/>
                  <a:ea typeface="BebasNeueRegular"/>
                  <a:cs typeface="Arial" panose="020B0604020202020204" pitchFamily="34" charset="0"/>
                  <a:sym typeface="BebasNeueRegular"/>
                </a:rPr>
                <a:t>CAN I DO?</a:t>
              </a:r>
              <a:endParaRPr kumimoji="0" sz="8800" b="1" i="0" u="none" strike="noStrike" kern="0" cap="all" spc="0" normalizeH="0" baseline="0" noProof="0">
                <a:ln>
                  <a:noFill/>
                </a:ln>
                <a:solidFill>
                  <a:srgbClr val="FFFFFF"/>
                </a:solidFill>
                <a:effectLst/>
                <a:uLnTx/>
                <a:uFillTx/>
                <a:latin typeface="Arial" panose="020B0604020202020204" pitchFamily="34" charset="0"/>
                <a:ea typeface="BebasNeueRegular"/>
                <a:cs typeface="Arial" panose="020B0604020202020204" pitchFamily="34" charset="0"/>
                <a:sym typeface="BebasNeueRegular"/>
              </a:endParaRPr>
            </a:p>
          </p:txBody>
        </p:sp>
      </p:grpSp>
      <p:sp>
        <p:nvSpPr>
          <p:cNvPr id="6" name="Rectangle 5"/>
          <p:cNvSpPr/>
          <p:nvPr/>
        </p:nvSpPr>
        <p:spPr>
          <a:xfrm>
            <a:off x="14082071" y="778788"/>
            <a:ext cx="10346753" cy="2074414"/>
          </a:xfrm>
          <a:prstGeom prst="rect">
            <a:avLst/>
          </a:prstGeom>
        </p:spPr>
        <p:txBody>
          <a:bodyPr wrap="square">
            <a:spAutoFit/>
          </a:bodyPr>
          <a:lstStyle/>
          <a:p>
            <a:pPr marL="0" marR="0" lvl="0" indent="0" algn="ctr" defTabSz="1054074" eaLnBrk="1" fontAlgn="auto" latinLnBrk="0" hangingPunct="1">
              <a:lnSpc>
                <a:spcPct val="90000"/>
              </a:lnSpc>
              <a:spcBef>
                <a:spcPts val="600"/>
              </a:spcBef>
              <a:spcAft>
                <a:spcPts val="0"/>
              </a:spcAft>
              <a:buClrTx/>
              <a:buSzTx/>
              <a:buFontTx/>
              <a:buNone/>
              <a:tabLst/>
              <a:defRPr sz="1800"/>
            </a:pPr>
            <a:r>
              <a:rPr kumimoji="0" lang="en-US" sz="4400" b="1" i="0" u="none" strike="noStrike" kern="0" cap="all" spc="0" normalizeH="0" baseline="0" noProof="0">
                <a:ln>
                  <a:noFill/>
                </a:ln>
                <a:solidFill>
                  <a:srgbClr val="EC600A"/>
                </a:solidFill>
                <a:effectLst/>
                <a:uLnTx/>
                <a:uFillTx/>
                <a:latin typeface="Arial" panose="020B0604020202020204" pitchFamily="34" charset="0"/>
                <a:ea typeface="Roboto Bold"/>
                <a:cs typeface="Arial" panose="020B0604020202020204" pitchFamily="34" charset="0"/>
                <a:sym typeface="Roboto Bold"/>
              </a:rPr>
              <a:t>To help guide your decisions</a:t>
            </a:r>
          </a:p>
          <a:p>
            <a:pPr marL="0" marR="0" lvl="0" indent="0" algn="ctr" defTabSz="1054074" eaLnBrk="1" fontAlgn="auto" latinLnBrk="0" hangingPunct="1">
              <a:lnSpc>
                <a:spcPct val="90000"/>
              </a:lnSpc>
              <a:spcBef>
                <a:spcPts val="600"/>
              </a:spcBef>
              <a:spcAft>
                <a:spcPts val="0"/>
              </a:spcAft>
              <a:buClrTx/>
              <a:buSzTx/>
              <a:buFontTx/>
              <a:buNone/>
              <a:tabLst/>
              <a:defRPr sz="1800"/>
            </a:pPr>
            <a:endParaRPr kumimoji="0" lang="en-US" sz="4400" b="1" i="0" u="none" strike="noStrike" kern="0" cap="all" spc="0" normalizeH="0" baseline="0" noProof="0">
              <a:ln>
                <a:noFill/>
              </a:ln>
              <a:solidFill>
                <a:srgbClr val="EC600A"/>
              </a:solidFill>
              <a:effectLst/>
              <a:uLnTx/>
              <a:uFillTx/>
              <a:latin typeface="Arial" panose="020B0604020202020204" pitchFamily="34" charset="0"/>
              <a:ea typeface="Roboto Bold"/>
              <a:cs typeface="Arial" panose="020B0604020202020204" pitchFamily="34" charset="0"/>
              <a:sym typeface="Roboto Bold"/>
            </a:endParaRPr>
          </a:p>
          <a:p>
            <a:pPr marL="0" marR="0" lvl="0" indent="0" algn="ctr" defTabSz="1054074" eaLnBrk="1" fontAlgn="auto" latinLnBrk="0" hangingPunct="1">
              <a:lnSpc>
                <a:spcPct val="90000"/>
              </a:lnSpc>
              <a:spcBef>
                <a:spcPts val="600"/>
              </a:spcBef>
              <a:spcAft>
                <a:spcPts val="0"/>
              </a:spcAft>
              <a:buClrTx/>
              <a:buSzTx/>
              <a:buFontTx/>
              <a:buNone/>
              <a:tabLst/>
              <a:defRPr sz="1800"/>
            </a:pPr>
            <a:endParaRPr kumimoji="0" lang="en-US" sz="4400" b="1" i="0" u="none" strike="noStrike" kern="0" cap="all" spc="0" normalizeH="0" baseline="0" noProof="0">
              <a:ln>
                <a:noFill/>
              </a:ln>
              <a:solidFill>
                <a:srgbClr val="F67C2E"/>
              </a:solidFill>
              <a:effectLst/>
              <a:uLnTx/>
              <a:uFillTx/>
              <a:latin typeface="Arial" panose="020B0604020202020204" pitchFamily="34" charset="0"/>
              <a:ea typeface="Roboto Bold"/>
              <a:cs typeface="Arial" panose="020B0604020202020204" pitchFamily="34" charset="0"/>
              <a:sym typeface="Roboto Bold"/>
            </a:endParaRPr>
          </a:p>
        </p:txBody>
      </p:sp>
      <p:sp>
        <p:nvSpPr>
          <p:cNvPr id="49" name="TextBox 48">
            <a:extLst>
              <a:ext uri="{FF2B5EF4-FFF2-40B4-BE49-F238E27FC236}">
                <a16:creationId xmlns:a16="http://schemas.microsoft.com/office/drawing/2014/main" id="{718EA627-BA09-0375-7B13-8876E75DF15D}"/>
              </a:ext>
            </a:extLst>
          </p:cNvPr>
          <p:cNvSpPr txBox="1"/>
          <p:nvPr/>
        </p:nvSpPr>
        <p:spPr>
          <a:xfrm>
            <a:off x="6469960" y="463659"/>
            <a:ext cx="7753583" cy="111825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479" rtl="0" eaLnBrk="1" fontAlgn="auto" latinLnBrk="1" hangingPunct="0">
              <a:lnSpc>
                <a:spcPct val="100000"/>
              </a:lnSpc>
              <a:spcBef>
                <a:spcPts val="0"/>
              </a:spcBef>
              <a:spcAft>
                <a:spcPts val="0"/>
              </a:spcAft>
              <a:buClrTx/>
              <a:buSzTx/>
              <a:buFontTx/>
              <a:buNone/>
              <a:tabLst/>
              <a:defRPr/>
            </a:pPr>
            <a:r>
              <a:rPr kumimoji="0" lang="en-CA" sz="6600" b="1" i="0" u="none" strike="noStrike" kern="0" cap="none" spc="0" normalizeH="0" baseline="0" noProof="0">
                <a:ln>
                  <a:noFill/>
                </a:ln>
                <a:solidFill>
                  <a:srgbClr val="6D235D"/>
                </a:solidFill>
                <a:effectLst/>
                <a:uLnTx/>
                <a:uFillTx/>
                <a:latin typeface="Arial" panose="020B0604020202020204" pitchFamily="34" charset="0"/>
                <a:cs typeface="Arial" panose="020B0604020202020204" pitchFamily="34" charset="0"/>
                <a:sym typeface="Helvetica Light"/>
              </a:rPr>
              <a:t>CONSIDER THIS…</a:t>
            </a:r>
          </a:p>
        </p:txBody>
      </p:sp>
      <p:sp>
        <p:nvSpPr>
          <p:cNvPr id="3" name="TextBox 2">
            <a:extLst>
              <a:ext uri="{FF2B5EF4-FFF2-40B4-BE49-F238E27FC236}">
                <a16:creationId xmlns:a16="http://schemas.microsoft.com/office/drawing/2014/main" id="{E9EB63F5-C19B-2D96-81FD-7E27D8C9DBE8}"/>
              </a:ext>
            </a:extLst>
          </p:cNvPr>
          <p:cNvSpPr txBox="1"/>
          <p:nvPr/>
        </p:nvSpPr>
        <p:spPr>
          <a:xfrm>
            <a:off x="14815858" y="2648429"/>
            <a:ext cx="8879178" cy="702352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marL="228600" marR="0" lvl="0" indent="0" algn="ctr" defTabSz="825500" eaLnBrk="1" fontAlgn="auto" latinLnBrk="0" hangingPunct="1">
              <a:lnSpc>
                <a:spcPct val="115000"/>
              </a:lnSpc>
              <a:spcBef>
                <a:spcPts val="0"/>
              </a:spcBef>
              <a:spcAft>
                <a:spcPts val="1600"/>
              </a:spcAft>
              <a:buClr>
                <a:srgbClr val="2D3136"/>
              </a:buClr>
              <a:buSzTx/>
              <a:buFontTx/>
              <a:buNone/>
              <a:tabLst/>
              <a:defRPr/>
            </a:pPr>
            <a:r>
              <a:rPr kumimoji="0" lang="en" sz="3200" b="0"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Hold yourself accountable to your own </a:t>
            </a:r>
            <a:r>
              <a:rPr kumimoji="0" lang="en" sz="3200" b="1" i="0" u="none" strike="noStrike" kern="0" cap="none" spc="0" normalizeH="0" baseline="0" noProof="0">
                <a:ln>
                  <a:noFill/>
                </a:ln>
                <a:solidFill>
                  <a:srgbClr val="6D235D"/>
                </a:solidFill>
                <a:effectLst/>
                <a:uLnTx/>
                <a:uFillTx/>
                <a:latin typeface="Arial" panose="020B0604020202020204" pitchFamily="34" charset="0"/>
                <a:ea typeface="Roboto" charset="0"/>
                <a:cs typeface="Arial" panose="020B0604020202020204" pitchFamily="34" charset="0"/>
                <a:sym typeface="Source Code Pro"/>
              </a:rPr>
              <a:t>values</a:t>
            </a:r>
            <a:r>
              <a:rPr kumimoji="0" lang="en" sz="3200" b="0"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 and</a:t>
            </a:r>
            <a:r>
              <a:rPr kumimoji="0" lang="en" sz="3200" b="1" i="0" u="none" strike="noStrike" kern="0" cap="none" spc="0" normalizeH="0" baseline="0" noProof="0">
                <a:ln>
                  <a:noFill/>
                </a:ln>
                <a:solidFill>
                  <a:srgbClr val="F59F15"/>
                </a:solidFill>
                <a:effectLst/>
                <a:uLnTx/>
                <a:uFillTx/>
                <a:latin typeface="Arial" panose="020B0604020202020204" pitchFamily="34" charset="0"/>
                <a:ea typeface="Roboto" charset="0"/>
                <a:cs typeface="Arial" panose="020B0604020202020204" pitchFamily="34" charset="0"/>
                <a:sym typeface="Source Code Pro"/>
              </a:rPr>
              <a:t> </a:t>
            </a:r>
            <a:r>
              <a:rPr kumimoji="0" lang="en" sz="3200" b="1" i="0" u="none" strike="noStrike" kern="0" cap="none" spc="0" normalizeH="0" baseline="0" noProof="0">
                <a:ln>
                  <a:noFill/>
                </a:ln>
                <a:solidFill>
                  <a:srgbClr val="6D235D"/>
                </a:solidFill>
                <a:effectLst/>
                <a:uLnTx/>
                <a:uFillTx/>
                <a:latin typeface="Arial" panose="020B0604020202020204" pitchFamily="34" charset="0"/>
                <a:ea typeface="Roboto" charset="0"/>
                <a:cs typeface="Arial" panose="020B0604020202020204" pitchFamily="34" charset="0"/>
                <a:sym typeface="Source Code Pro"/>
              </a:rPr>
              <a:t>beliefs</a:t>
            </a:r>
            <a:r>
              <a:rPr kumimoji="0" lang="en" sz="3200" b="0"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 around alcohol and drug consumption</a:t>
            </a:r>
            <a:r>
              <a:rPr kumimoji="0" lang="en-CA" sz="3200" b="0"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a:t>
            </a:r>
            <a:r>
              <a:rPr kumimoji="0" lang="en" sz="3200" b="0"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 </a:t>
            </a:r>
          </a:p>
          <a:p>
            <a:pPr marL="228600" marR="0" lvl="0" indent="0" algn="ctr" defTabSz="825500" eaLnBrk="1" fontAlgn="auto" latinLnBrk="0" hangingPunct="1">
              <a:lnSpc>
                <a:spcPct val="115000"/>
              </a:lnSpc>
              <a:spcBef>
                <a:spcPts val="0"/>
              </a:spcBef>
              <a:spcAft>
                <a:spcPts val="1600"/>
              </a:spcAft>
              <a:buClr>
                <a:srgbClr val="2D3136"/>
              </a:buClr>
              <a:buSzTx/>
              <a:buFontTx/>
              <a:buNone/>
              <a:tabLst/>
              <a:defRPr/>
            </a:pPr>
            <a:endParaRPr kumimoji="0" lang="en" sz="3600" b="1" i="0" u="none" strike="noStrike" kern="0" cap="none" spc="0" normalizeH="0" baseline="0" noProof="0">
              <a:ln>
                <a:noFill/>
              </a:ln>
              <a:solidFill>
                <a:srgbClr val="6D235D"/>
              </a:solidFill>
              <a:effectLst/>
              <a:uLnTx/>
              <a:uFillTx/>
              <a:latin typeface="Arial" panose="020B0604020202020204" pitchFamily="34" charset="0"/>
              <a:ea typeface="Roboto" charset="0"/>
              <a:cs typeface="Arial" panose="020B0604020202020204" pitchFamily="34" charset="0"/>
              <a:sym typeface="Source Code Pro"/>
            </a:endParaRPr>
          </a:p>
          <a:p>
            <a:pPr marL="228600" marR="0" lvl="0" indent="0" algn="ctr" defTabSz="825500" eaLnBrk="1" fontAlgn="auto" latinLnBrk="0" hangingPunct="1">
              <a:lnSpc>
                <a:spcPct val="115000"/>
              </a:lnSpc>
              <a:spcBef>
                <a:spcPts val="0"/>
              </a:spcBef>
              <a:spcAft>
                <a:spcPts val="1600"/>
              </a:spcAft>
              <a:buClr>
                <a:srgbClr val="2D3136"/>
              </a:buClr>
              <a:buSzTx/>
              <a:buFontTx/>
              <a:buNone/>
              <a:tabLst/>
              <a:defRPr/>
            </a:pPr>
            <a:r>
              <a:rPr kumimoji="0" lang="en" sz="4400" b="1" i="0" u="none" strike="noStrike" kern="0" cap="none" spc="0" normalizeH="0" baseline="0" noProof="0">
                <a:ln>
                  <a:noFill/>
                </a:ln>
                <a:solidFill>
                  <a:srgbClr val="6D235D"/>
                </a:solidFill>
                <a:effectLst/>
                <a:uLnTx/>
                <a:uFillTx/>
                <a:latin typeface="Arial" panose="020B0604020202020204" pitchFamily="34" charset="0"/>
                <a:ea typeface="Roboto" charset="0"/>
                <a:cs typeface="Arial" panose="020B0604020202020204" pitchFamily="34" charset="0"/>
                <a:sym typeface="Source Code Pro"/>
              </a:rPr>
              <a:t>HAVING QUESTIONS OR CONCERNS IS NORMAL!</a:t>
            </a:r>
            <a:r>
              <a:rPr kumimoji="0" lang="en" sz="4400" b="1"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 </a:t>
            </a:r>
            <a:endParaRPr kumimoji="0" lang="en" sz="4000" b="0"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endParaRPr>
          </a:p>
          <a:p>
            <a:pPr marL="685800" marR="0" lvl="0" indent="-457200" algn="ctr" defTabSz="825500" eaLnBrk="1" fontAlgn="auto" latinLnBrk="0" hangingPunct="1">
              <a:lnSpc>
                <a:spcPct val="115000"/>
              </a:lnSpc>
              <a:spcBef>
                <a:spcPts val="0"/>
              </a:spcBef>
              <a:spcAft>
                <a:spcPts val="1600"/>
              </a:spcAft>
              <a:buClr>
                <a:srgbClr val="2D3136"/>
              </a:buClr>
              <a:buSzTx/>
              <a:buFont typeface="Courier New" panose="02070309020205020404" pitchFamily="49" charset="0"/>
              <a:buChar char="o"/>
              <a:tabLst/>
              <a:defRPr/>
            </a:pPr>
            <a:r>
              <a:rPr kumimoji="0" lang="en" sz="3200" b="0"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Seek help from role models or adults you trust when you feel it is necessary</a:t>
            </a:r>
            <a:r>
              <a:rPr kumimoji="0" lang="en-CA" sz="3200" b="0"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a:t>
            </a:r>
          </a:p>
          <a:p>
            <a:pPr marL="685800" marR="0" lvl="0" indent="-457200" algn="ctr" defTabSz="825500" eaLnBrk="1" fontAlgn="auto" latinLnBrk="0" hangingPunct="1">
              <a:lnSpc>
                <a:spcPct val="115000"/>
              </a:lnSpc>
              <a:spcBef>
                <a:spcPts val="0"/>
              </a:spcBef>
              <a:spcAft>
                <a:spcPts val="1600"/>
              </a:spcAft>
              <a:buClr>
                <a:srgbClr val="2D3136"/>
              </a:buClr>
              <a:buSzTx/>
              <a:buFont typeface="Courier New" panose="02070309020205020404" pitchFamily="49" charset="0"/>
              <a:buChar char="o"/>
              <a:tabLst/>
              <a:defRPr/>
            </a:pPr>
            <a:r>
              <a:rPr kumimoji="0" lang="en-CA" sz="3200" b="0"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Based on what you now know</a:t>
            </a:r>
            <a:r>
              <a:rPr kumimoji="0" lang="en" sz="3200" b="0"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 make your best </a:t>
            </a:r>
            <a:r>
              <a:rPr kumimoji="0" lang="en-CA" sz="3200" b="0"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informed </a:t>
            </a:r>
            <a:r>
              <a:rPr kumimoji="0" lang="en" sz="3200" b="0" i="0" u="none" strike="noStrike" kern="0" cap="none" spc="0" normalizeH="0" baseline="0" noProof="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decision.</a:t>
            </a:r>
          </a:p>
        </p:txBody>
      </p:sp>
    </p:spTree>
    <p:extLst>
      <p:ext uri="{BB962C8B-B14F-4D97-AF65-F5344CB8AC3E}">
        <p14:creationId xmlns:p14="http://schemas.microsoft.com/office/powerpoint/2010/main" val="29686720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p:tmAbs val="0"/>
                                  </p:iterate>
                                  <p:childTnLst>
                                    <p:set>
                                      <p:cBhvr>
                                        <p:cTn id="6" fill="hold"/>
                                        <p:tgtEl>
                                          <p:spTgt spid="718"/>
                                        </p:tgtEl>
                                        <p:attrNameLst>
                                          <p:attrName>style.visibility</p:attrName>
                                        </p:attrNameLst>
                                      </p:cBhvr>
                                      <p:to>
                                        <p:strVal val="visible"/>
                                      </p:to>
                                    </p:set>
                                    <p:anim calcmode="lin" valueType="num">
                                      <p:cBhvr>
                                        <p:cTn id="7" dur="80" fill="hold"/>
                                        <p:tgtEl>
                                          <p:spTgt spid="718"/>
                                        </p:tgtEl>
                                        <p:attrNameLst>
                                          <p:attrName>ppt_x</p:attrName>
                                        </p:attrNameLst>
                                      </p:cBhvr>
                                      <p:tavLst>
                                        <p:tav tm="0">
                                          <p:val>
                                            <p:strVal val="#ppt_x"/>
                                          </p:val>
                                        </p:tav>
                                        <p:tav tm="100000">
                                          <p:val>
                                            <p:strVal val="#ppt_x"/>
                                          </p:val>
                                        </p:tav>
                                      </p:tavLst>
                                    </p:anim>
                                    <p:anim calcmode="lin" valueType="num">
                                      <p:cBhvr>
                                        <p:cTn id="8" dur="80" fill="hold"/>
                                        <p:tgtEl>
                                          <p:spTgt spid="71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 grpId="0" animBg="1" advAuto="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hape 788"/>
          <p:cNvSpPr/>
          <p:nvPr/>
        </p:nvSpPr>
        <p:spPr>
          <a:xfrm flipH="1" flipV="1">
            <a:off x="14458946" y="9406536"/>
            <a:ext cx="0" cy="3032501"/>
          </a:xfrm>
          <a:prstGeom prst="line">
            <a:avLst/>
          </a:prstGeom>
          <a:ln w="63500" cap="rnd">
            <a:solidFill>
              <a:srgbClr val="53585F"/>
            </a:solidFill>
            <a:custDash>
              <a:ds d="100000" sp="200000"/>
            </a:custDash>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33" name="Shape 787"/>
          <p:cNvSpPr/>
          <p:nvPr/>
        </p:nvSpPr>
        <p:spPr>
          <a:xfrm flipV="1">
            <a:off x="14475897" y="7126582"/>
            <a:ext cx="1" cy="2047368"/>
          </a:xfrm>
          <a:prstGeom prst="line">
            <a:avLst/>
          </a:prstGeom>
          <a:ln w="63500" cap="rnd">
            <a:solidFill>
              <a:srgbClr val="53585F"/>
            </a:solidFill>
            <a:custDash>
              <a:ds d="100000" sp="200000"/>
            </a:custDash>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785" name="Shape 785"/>
          <p:cNvSpPr/>
          <p:nvPr/>
        </p:nvSpPr>
        <p:spPr>
          <a:xfrm flipV="1">
            <a:off x="14461282" y="2249978"/>
            <a:ext cx="1" cy="2047368"/>
          </a:xfrm>
          <a:prstGeom prst="line">
            <a:avLst/>
          </a:prstGeom>
          <a:ln w="63500" cap="rnd">
            <a:solidFill>
              <a:srgbClr val="53585F"/>
            </a:solidFill>
            <a:custDash>
              <a:ds d="100000" sp="200000"/>
            </a:custDash>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786" name="Shape 786"/>
          <p:cNvSpPr/>
          <p:nvPr/>
        </p:nvSpPr>
        <p:spPr>
          <a:xfrm flipV="1">
            <a:off x="14461282" y="-100466"/>
            <a:ext cx="1" cy="2404821"/>
          </a:xfrm>
          <a:prstGeom prst="line">
            <a:avLst/>
          </a:prstGeom>
          <a:ln w="63500" cap="rnd">
            <a:solidFill>
              <a:srgbClr val="53585F"/>
            </a:solidFill>
            <a:custDash>
              <a:ds d="100000" sp="200000"/>
            </a:custDash>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787" name="Shape 787"/>
          <p:cNvSpPr/>
          <p:nvPr/>
        </p:nvSpPr>
        <p:spPr>
          <a:xfrm flipV="1">
            <a:off x="14458945" y="4342061"/>
            <a:ext cx="16953" cy="2844151"/>
          </a:xfrm>
          <a:prstGeom prst="line">
            <a:avLst/>
          </a:prstGeom>
          <a:ln w="63500" cap="rnd">
            <a:solidFill>
              <a:srgbClr val="53585F"/>
            </a:solidFill>
            <a:custDash>
              <a:ds d="100000" sp="200000"/>
            </a:custDash>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788" name="Shape 788"/>
          <p:cNvSpPr/>
          <p:nvPr/>
        </p:nvSpPr>
        <p:spPr>
          <a:xfrm flipV="1">
            <a:off x="14461281" y="11529545"/>
            <a:ext cx="1" cy="2285682"/>
          </a:xfrm>
          <a:prstGeom prst="line">
            <a:avLst/>
          </a:prstGeom>
          <a:ln w="63500" cap="rnd">
            <a:solidFill>
              <a:srgbClr val="53585F"/>
            </a:solidFill>
            <a:custDash>
              <a:ds d="100000" sp="200000"/>
            </a:custDash>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791" name="Shape 791"/>
          <p:cNvSpPr/>
          <p:nvPr/>
        </p:nvSpPr>
        <p:spPr>
          <a:xfrm>
            <a:off x="15792872" y="2501522"/>
            <a:ext cx="7524329" cy="215900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0" i="0" u="none" strike="noStrike" kern="0" cap="none" spc="0" normalizeH="0" baseline="0" noProof="0">
                <a:ln>
                  <a:noFill/>
                </a:ln>
                <a:solidFill>
                  <a:srgbClr val="F67C2E"/>
                </a:solidFill>
                <a:effectLst/>
                <a:uLnTx/>
                <a:uFillTx/>
                <a:latin typeface="Arial" panose="020B0604020202020204" pitchFamily="34" charset="0"/>
                <a:ea typeface="Roboto Bold"/>
                <a:cs typeface="Arial" panose="020B0604020202020204" pitchFamily="34" charset="0"/>
                <a:sym typeface="Roboto Bold"/>
              </a:rPr>
              <a:t>Alcohol, the Brain &amp;  Body</a:t>
            </a:r>
            <a:endParaRPr kumimoji="0" sz="4800" b="0" i="0" u="none" strike="noStrike" kern="0" cap="none" spc="0" normalizeH="0" baseline="0" noProof="0">
              <a:ln>
                <a:noFill/>
              </a:ln>
              <a:solidFill>
                <a:srgbClr val="F67C2E"/>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793" name="Shape 793"/>
          <p:cNvSpPr/>
          <p:nvPr/>
        </p:nvSpPr>
        <p:spPr>
          <a:xfrm>
            <a:off x="15798548" y="4702943"/>
            <a:ext cx="6235701" cy="215900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0" i="0" u="none" strike="noStrike" kern="0" cap="none" spc="0" normalizeH="0" baseline="0" noProof="0">
                <a:ln>
                  <a:noFill/>
                </a:ln>
                <a:solidFill>
                  <a:srgbClr val="6D235D"/>
                </a:solidFill>
                <a:effectLst/>
                <a:uLnTx/>
                <a:uFillTx/>
                <a:latin typeface="Arial" panose="020B0604020202020204" pitchFamily="34" charset="0"/>
                <a:ea typeface="Roboto Bold"/>
                <a:cs typeface="Arial" panose="020B0604020202020204" pitchFamily="34" charset="0"/>
                <a:sym typeface="Roboto Bold"/>
              </a:rPr>
              <a:t>Brainstorming</a:t>
            </a:r>
            <a:endParaRPr kumimoji="0" sz="4800" b="0" i="0" u="none" strike="noStrike" kern="0" cap="none" spc="0" normalizeH="0" baseline="0" noProof="0">
              <a:ln>
                <a:noFill/>
              </a:ln>
              <a:solidFill>
                <a:srgbClr val="6D235D"/>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796" name="Shape 796"/>
          <p:cNvSpPr/>
          <p:nvPr/>
        </p:nvSpPr>
        <p:spPr>
          <a:xfrm>
            <a:off x="13694782" y="4765672"/>
            <a:ext cx="1668764" cy="173542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rgbClr val="68B433"/>
              </a:solidFill>
              <a:effectLst/>
              <a:uLnTx/>
              <a:uFillTx/>
              <a:latin typeface="Helvetica Light"/>
              <a:sym typeface="Helvetica Light"/>
            </a:endParaRPr>
          </a:p>
        </p:txBody>
      </p:sp>
      <p:sp>
        <p:nvSpPr>
          <p:cNvPr id="799" name="Shape 799"/>
          <p:cNvSpPr/>
          <p:nvPr/>
        </p:nvSpPr>
        <p:spPr>
          <a:xfrm>
            <a:off x="13647225" y="529283"/>
            <a:ext cx="1726120" cy="15209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rgbClr val="3091D4"/>
              </a:solidFill>
              <a:effectLst/>
              <a:uLnTx/>
              <a:uFillTx/>
              <a:latin typeface="Helvetica Light"/>
              <a:sym typeface="Helvetica Light"/>
            </a:endParaRPr>
          </a:p>
        </p:txBody>
      </p:sp>
      <p:sp>
        <p:nvSpPr>
          <p:cNvPr id="803" name="Shape 803"/>
          <p:cNvSpPr/>
          <p:nvPr/>
        </p:nvSpPr>
        <p:spPr>
          <a:xfrm>
            <a:off x="15792872" y="247532"/>
            <a:ext cx="6889997" cy="215780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0" i="0" u="none" strike="noStrike" kern="0" cap="none" spc="0" normalizeH="0" baseline="0" noProof="0">
                <a:ln>
                  <a:noFill/>
                </a:ln>
                <a:solidFill>
                  <a:srgbClr val="6D235D"/>
                </a:solidFill>
                <a:effectLst/>
                <a:uLnTx/>
                <a:uFillTx/>
                <a:latin typeface="Arial" panose="020B0604020202020204" pitchFamily="34" charset="0"/>
                <a:ea typeface="Roboto Bold"/>
                <a:cs typeface="Arial" panose="020B0604020202020204" pitchFamily="34" charset="0"/>
                <a:sym typeface="Roboto Bold"/>
              </a:rPr>
              <a:t>Let’s Get Real About Drinking Alcohol</a:t>
            </a:r>
            <a:endParaRPr kumimoji="0" sz="4800" b="0" i="0" u="none" strike="noStrike" kern="0" cap="none" spc="0" normalizeH="0" baseline="0" noProof="0">
              <a:ln>
                <a:noFill/>
              </a:ln>
              <a:solidFill>
                <a:srgbClr val="6D235D"/>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805" name="Shape 805"/>
          <p:cNvSpPr/>
          <p:nvPr/>
        </p:nvSpPr>
        <p:spPr>
          <a:xfrm rot="10740000" flipH="1">
            <a:off x="13692130" y="2565906"/>
            <a:ext cx="1702132" cy="176143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67C2E"/>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rgbClr val="14A082"/>
              </a:solidFill>
              <a:effectLst/>
              <a:uLnTx/>
              <a:uFillTx/>
              <a:latin typeface="Helvetica Light"/>
              <a:sym typeface="Helvetica Light"/>
            </a:endParaRPr>
          </a:p>
        </p:txBody>
      </p:sp>
      <p:sp>
        <p:nvSpPr>
          <p:cNvPr id="29" name="Shape 793"/>
          <p:cNvSpPr/>
          <p:nvPr/>
        </p:nvSpPr>
        <p:spPr>
          <a:xfrm>
            <a:off x="15677707" y="6968490"/>
            <a:ext cx="6765197" cy="215900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0" i="0" u="none" strike="noStrike" kern="0" cap="none" spc="0" normalizeH="0" baseline="0" noProof="0">
                <a:ln>
                  <a:noFill/>
                </a:ln>
                <a:solidFill>
                  <a:srgbClr val="F67C2E"/>
                </a:solidFill>
                <a:effectLst/>
                <a:uLnTx/>
                <a:uFillTx/>
                <a:latin typeface="Arial" panose="020B0604020202020204" pitchFamily="34" charset="0"/>
                <a:ea typeface="Roboto Bold"/>
                <a:cs typeface="Arial" panose="020B0604020202020204" pitchFamily="34" charset="0"/>
                <a:sym typeface="Roboto Bold"/>
              </a:rPr>
              <a:t>Alcohol and Pregnancy</a:t>
            </a:r>
            <a:endParaRPr kumimoji="0" sz="4800" b="0" i="0" u="none" strike="noStrike" kern="0" cap="none" spc="0" normalizeH="0" baseline="0" noProof="0">
              <a:ln>
                <a:noFill/>
              </a:ln>
              <a:solidFill>
                <a:srgbClr val="F67C2E"/>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31" name="Shape 796"/>
          <p:cNvSpPr/>
          <p:nvPr/>
        </p:nvSpPr>
        <p:spPr>
          <a:xfrm>
            <a:off x="13769924" y="7078315"/>
            <a:ext cx="1620939" cy="173542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67C2E"/>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rgbClr val="68B433"/>
              </a:solidFill>
              <a:effectLst/>
              <a:uLnTx/>
              <a:uFillTx/>
              <a:latin typeface="Helvetica Light"/>
              <a:sym typeface="Helvetica Light"/>
            </a:endParaRPr>
          </a:p>
        </p:txBody>
      </p:sp>
      <p:sp>
        <p:nvSpPr>
          <p:cNvPr id="34" name="Shape 793"/>
          <p:cNvSpPr/>
          <p:nvPr/>
        </p:nvSpPr>
        <p:spPr>
          <a:xfrm>
            <a:off x="15677707" y="9435121"/>
            <a:ext cx="7639494" cy="215900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0" i="0" u="none" strike="noStrike" kern="0" cap="none" spc="0" normalizeH="0" baseline="0" noProof="0">
                <a:ln>
                  <a:noFill/>
                </a:ln>
                <a:solidFill>
                  <a:srgbClr val="6D235D"/>
                </a:solidFill>
                <a:effectLst/>
                <a:uLnTx/>
                <a:uFillTx/>
                <a:latin typeface="Arial" panose="020B0604020202020204" pitchFamily="34" charset="0"/>
                <a:ea typeface="Roboto Bold"/>
                <a:cs typeface="Arial" panose="020B0604020202020204" pitchFamily="34" charset="0"/>
                <a:sym typeface="Roboto Bold"/>
              </a:rPr>
              <a:t>What is FASD?</a:t>
            </a:r>
            <a:endParaRPr kumimoji="0" sz="4800" b="0" i="0" u="none" strike="noStrike" kern="0" cap="none" spc="0" normalizeH="0" baseline="0" noProof="0">
              <a:ln>
                <a:noFill/>
              </a:ln>
              <a:solidFill>
                <a:srgbClr val="6D235D"/>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36" name="Shape 796"/>
          <p:cNvSpPr/>
          <p:nvPr/>
        </p:nvSpPr>
        <p:spPr>
          <a:xfrm>
            <a:off x="13734393" y="9333780"/>
            <a:ext cx="1603911" cy="175343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rgbClr val="68B433"/>
              </a:solidFill>
              <a:effectLst/>
              <a:uLnTx/>
              <a:uFillTx/>
              <a:latin typeface="Helvetica Light"/>
              <a:sym typeface="Helvetica Light"/>
            </a:endParaRPr>
          </a:p>
        </p:txBody>
      </p:sp>
      <p:sp>
        <p:nvSpPr>
          <p:cNvPr id="40" name="Shape 803"/>
          <p:cNvSpPr/>
          <p:nvPr/>
        </p:nvSpPr>
        <p:spPr>
          <a:xfrm>
            <a:off x="13694782" y="424416"/>
            <a:ext cx="1696081" cy="16140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a:ln>
                  <a:noFill/>
                </a:ln>
                <a:solidFill>
                  <a:srgbClr val="FFFFFF"/>
                </a:solidFill>
                <a:effectLst/>
                <a:uLnTx/>
                <a:uFillTx/>
                <a:latin typeface="Roboto Bold"/>
                <a:ea typeface="Roboto Bold"/>
                <a:cs typeface="Roboto Bold"/>
                <a:sym typeface="Roboto Bold"/>
              </a:rPr>
              <a:t>1</a:t>
            </a:r>
            <a:endParaRPr kumimoji="0" sz="7200" b="0" i="0" u="none" strike="noStrike" kern="0" cap="none" spc="0" normalizeH="0" baseline="0" noProof="0">
              <a:ln>
                <a:noFill/>
              </a:ln>
              <a:solidFill>
                <a:srgbClr val="FFFFFF"/>
              </a:solidFill>
              <a:effectLst/>
              <a:uLnTx/>
              <a:uFillTx/>
              <a:latin typeface="Roboto Regular"/>
              <a:ea typeface="Roboto Regular"/>
              <a:cs typeface="Roboto Regular"/>
              <a:sym typeface="Roboto Regular"/>
            </a:endParaRPr>
          </a:p>
        </p:txBody>
      </p:sp>
      <p:sp>
        <p:nvSpPr>
          <p:cNvPr id="41" name="Shape 803"/>
          <p:cNvSpPr/>
          <p:nvPr/>
        </p:nvSpPr>
        <p:spPr>
          <a:xfrm>
            <a:off x="13620328" y="2575714"/>
            <a:ext cx="1884421" cy="186535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a:ln>
                  <a:noFill/>
                </a:ln>
                <a:solidFill>
                  <a:srgbClr val="FFFFFF"/>
                </a:solidFill>
                <a:effectLst/>
                <a:uLnTx/>
                <a:uFillTx/>
                <a:latin typeface="Roboto Bold"/>
                <a:ea typeface="Roboto Bold"/>
                <a:cs typeface="Roboto Bold"/>
                <a:sym typeface="Roboto Bold"/>
              </a:rPr>
              <a:t>2</a:t>
            </a:r>
            <a:endParaRPr kumimoji="0" sz="7200" b="0" i="0" u="none" strike="noStrike" kern="0" cap="none" spc="0" normalizeH="0" baseline="0" noProof="0">
              <a:ln>
                <a:noFill/>
              </a:ln>
              <a:solidFill>
                <a:srgbClr val="FFFFFF"/>
              </a:solidFill>
              <a:effectLst/>
              <a:uLnTx/>
              <a:uFillTx/>
              <a:latin typeface="Roboto Regular"/>
              <a:ea typeface="Roboto Regular"/>
              <a:cs typeface="Roboto Regular"/>
              <a:sym typeface="Roboto Regular"/>
            </a:endParaRPr>
          </a:p>
        </p:txBody>
      </p:sp>
      <p:sp>
        <p:nvSpPr>
          <p:cNvPr id="43" name="Shape 803"/>
          <p:cNvSpPr/>
          <p:nvPr/>
        </p:nvSpPr>
        <p:spPr>
          <a:xfrm>
            <a:off x="13694782" y="5000333"/>
            <a:ext cx="1648183" cy="144358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a:ln>
                  <a:noFill/>
                </a:ln>
                <a:solidFill>
                  <a:srgbClr val="FFFFFF"/>
                </a:solidFill>
                <a:effectLst/>
                <a:uLnTx/>
                <a:uFillTx/>
                <a:latin typeface="Roboto Bold"/>
                <a:ea typeface="Roboto Bold"/>
                <a:cs typeface="Roboto Bold"/>
                <a:sym typeface="Roboto Bold"/>
              </a:rPr>
              <a:t>3</a:t>
            </a:r>
            <a:endParaRPr kumimoji="0" sz="7200" b="0" i="0" u="none" strike="noStrike" kern="0" cap="none" spc="0" normalizeH="0" baseline="0" noProof="0">
              <a:ln>
                <a:noFill/>
              </a:ln>
              <a:solidFill>
                <a:srgbClr val="FFFFFF"/>
              </a:solidFill>
              <a:effectLst/>
              <a:uLnTx/>
              <a:uFillTx/>
              <a:latin typeface="Roboto Regular"/>
              <a:ea typeface="Roboto Regular"/>
              <a:cs typeface="Roboto Regular"/>
              <a:sym typeface="Roboto Regular"/>
            </a:endParaRPr>
          </a:p>
        </p:txBody>
      </p:sp>
      <p:sp>
        <p:nvSpPr>
          <p:cNvPr id="44" name="Shape 803"/>
          <p:cNvSpPr/>
          <p:nvPr/>
        </p:nvSpPr>
        <p:spPr>
          <a:xfrm>
            <a:off x="13594139" y="7021137"/>
            <a:ext cx="1884421" cy="186535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a:ln>
                  <a:noFill/>
                </a:ln>
                <a:solidFill>
                  <a:srgbClr val="FFFFFF"/>
                </a:solidFill>
                <a:effectLst/>
                <a:uLnTx/>
                <a:uFillTx/>
                <a:latin typeface="Roboto Bold"/>
                <a:ea typeface="Roboto Bold"/>
                <a:cs typeface="Roboto Bold"/>
                <a:sym typeface="Roboto Bold"/>
              </a:rPr>
              <a:t>4</a:t>
            </a:r>
            <a:endParaRPr kumimoji="0" sz="7200" b="0" i="0" u="none" strike="noStrike" kern="0" cap="none" spc="0" normalizeH="0" baseline="0" noProof="0">
              <a:ln>
                <a:noFill/>
              </a:ln>
              <a:solidFill>
                <a:srgbClr val="FFFFFF"/>
              </a:solidFill>
              <a:effectLst/>
              <a:uLnTx/>
              <a:uFillTx/>
              <a:latin typeface="Roboto Regular"/>
              <a:ea typeface="Roboto Regular"/>
              <a:cs typeface="Roboto Regular"/>
              <a:sym typeface="Roboto Regular"/>
            </a:endParaRPr>
          </a:p>
        </p:txBody>
      </p:sp>
      <p:sp>
        <p:nvSpPr>
          <p:cNvPr id="45" name="Shape 803"/>
          <p:cNvSpPr/>
          <p:nvPr/>
        </p:nvSpPr>
        <p:spPr>
          <a:xfrm>
            <a:off x="13544811" y="9418348"/>
            <a:ext cx="1884421" cy="178004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a:ln>
                  <a:noFill/>
                </a:ln>
                <a:solidFill>
                  <a:srgbClr val="FFFFFF"/>
                </a:solidFill>
                <a:effectLst/>
                <a:uLnTx/>
                <a:uFillTx/>
                <a:latin typeface="Roboto Bold"/>
                <a:ea typeface="Roboto Bold"/>
                <a:cs typeface="Roboto Bold"/>
                <a:sym typeface="Roboto Bold"/>
              </a:rPr>
              <a:t>5</a:t>
            </a:r>
            <a:endParaRPr kumimoji="0" sz="7200" b="0" i="0" u="none" strike="noStrike" kern="0" cap="none" spc="0" normalizeH="0" baseline="0" noProof="0">
              <a:ln>
                <a:noFill/>
              </a:ln>
              <a:solidFill>
                <a:srgbClr val="FFFFFF"/>
              </a:solidFill>
              <a:effectLst/>
              <a:uLnTx/>
              <a:uFillTx/>
              <a:latin typeface="Roboto Regular"/>
              <a:ea typeface="Roboto Regular"/>
              <a:cs typeface="Roboto Regular"/>
              <a:sym typeface="Roboto Regular"/>
            </a:endParaRPr>
          </a:p>
        </p:txBody>
      </p:sp>
      <p:sp>
        <p:nvSpPr>
          <p:cNvPr id="24" name="Shape 793">
            <a:extLst>
              <a:ext uri="{FF2B5EF4-FFF2-40B4-BE49-F238E27FC236}">
                <a16:creationId xmlns:a16="http://schemas.microsoft.com/office/drawing/2014/main" id="{0B5D48C5-A44C-4A63-9196-007A4F6B2388}"/>
              </a:ext>
            </a:extLst>
          </p:cNvPr>
          <p:cNvSpPr/>
          <p:nvPr/>
        </p:nvSpPr>
        <p:spPr>
          <a:xfrm>
            <a:off x="15677707" y="11759351"/>
            <a:ext cx="6235701" cy="215900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0" i="0" u="none" strike="noStrike" kern="0" cap="none" spc="0" normalizeH="0" baseline="0" noProof="0">
                <a:ln>
                  <a:noFill/>
                </a:ln>
                <a:solidFill>
                  <a:srgbClr val="157B3E"/>
                </a:solidFill>
                <a:effectLst/>
                <a:uLnTx/>
                <a:uFillTx/>
                <a:latin typeface="Arial" panose="020B0604020202020204" pitchFamily="34" charset="0"/>
                <a:ea typeface="Roboto Bold"/>
                <a:cs typeface="Arial" panose="020B0604020202020204" pitchFamily="34" charset="0"/>
                <a:sym typeface="Roboto Bold"/>
              </a:rPr>
              <a:t>Cannabis</a:t>
            </a:r>
            <a:endParaRPr kumimoji="0" sz="4800" b="0" i="0" u="none" strike="noStrike" kern="0" cap="none" spc="0" normalizeH="0" baseline="0" noProof="0">
              <a:ln>
                <a:noFill/>
              </a:ln>
              <a:solidFill>
                <a:srgbClr val="157B3E"/>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2" name="Shape 796">
            <a:extLst>
              <a:ext uri="{FF2B5EF4-FFF2-40B4-BE49-F238E27FC236}">
                <a16:creationId xmlns:a16="http://schemas.microsoft.com/office/drawing/2014/main" id="{E5842352-283D-432E-AB17-56BAC7850C31}"/>
              </a:ext>
            </a:extLst>
          </p:cNvPr>
          <p:cNvSpPr/>
          <p:nvPr/>
        </p:nvSpPr>
        <p:spPr>
          <a:xfrm>
            <a:off x="13647224" y="11712858"/>
            <a:ext cx="1824149" cy="178004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lumMod val="75000"/>
            </a:schemeClr>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a:ln>
                  <a:noFill/>
                </a:ln>
                <a:solidFill>
                  <a:srgbClr val="FFFFFF"/>
                </a:solidFill>
                <a:effectLst/>
                <a:uLnTx/>
                <a:uFillTx/>
                <a:latin typeface="Roboto Bold"/>
                <a:ea typeface="Roboto Regular"/>
                <a:cs typeface="Roboto Regular"/>
                <a:sym typeface="Roboto Bold"/>
              </a:rPr>
              <a:t>6</a:t>
            </a:r>
            <a:endParaRPr kumimoji="0" lang="en-CA" sz="7200" b="0" i="0" u="none" strike="noStrike" kern="0" cap="none" spc="0" normalizeH="0" baseline="0" noProof="0">
              <a:ln>
                <a:noFill/>
              </a:ln>
              <a:solidFill>
                <a:srgbClr val="FFFFFF"/>
              </a:solidFill>
              <a:effectLst/>
              <a:uLnTx/>
              <a:uFillTx/>
              <a:latin typeface="Roboto Regular"/>
              <a:ea typeface="Roboto Regular"/>
              <a:cs typeface="Roboto Regular"/>
              <a:sym typeface="Roboto Regular"/>
            </a:endParaRPr>
          </a:p>
        </p:txBody>
      </p:sp>
      <p:pic>
        <p:nvPicPr>
          <p:cNvPr id="6" name="Picture Placeholder 5">
            <a:extLst>
              <a:ext uri="{FF2B5EF4-FFF2-40B4-BE49-F238E27FC236}">
                <a16:creationId xmlns:a16="http://schemas.microsoft.com/office/drawing/2014/main" id="{9001E470-89BC-004C-6BC9-B754E0E8E981}"/>
              </a:ext>
            </a:extLst>
          </p:cNvPr>
          <p:cNvPicPr>
            <a:picLocks noGrp="1" noChangeAspect="1"/>
          </p:cNvPicPr>
          <p:nvPr>
            <p:ph type="pic" sz="quarter" idx="10"/>
          </p:nvPr>
        </p:nvPicPr>
        <p:blipFill>
          <a:blip r:embed="rId3"/>
          <a:srcRect t="14" b="14"/>
          <a:stretch>
            <a:fillRect/>
          </a:stretch>
        </p:blipFill>
        <p:spPr>
          <a:prstGeom prst="rect">
            <a:avLst/>
          </a:prstGeom>
        </p:spPr>
      </p:pic>
    </p:spTree>
    <p:extLst>
      <p:ext uri="{BB962C8B-B14F-4D97-AF65-F5344CB8AC3E}">
        <p14:creationId xmlns:p14="http://schemas.microsoft.com/office/powerpoint/2010/main" val="1152088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iterate>
                                    <p:tmAbs val="0"/>
                                  </p:iterate>
                                  <p:childTnLst>
                                    <p:set>
                                      <p:cBhvr>
                                        <p:cTn id="6" fill="hold"/>
                                        <p:tgtEl>
                                          <p:spTgt spid="786"/>
                                        </p:tgtEl>
                                        <p:attrNameLst>
                                          <p:attrName>style.visibility</p:attrName>
                                        </p:attrNameLst>
                                      </p:cBhvr>
                                      <p:to>
                                        <p:strVal val="visible"/>
                                      </p:to>
                                    </p:set>
                                    <p:animEffect transition="in" filter="wipe(up)">
                                      <p:cBhvr>
                                        <p:cTn id="7" dur="1000"/>
                                        <p:tgtEl>
                                          <p:spTgt spid="786"/>
                                        </p:tgtEl>
                                      </p:cBhvr>
                                    </p:animEffect>
                                  </p:childTnLst>
                                </p:cTn>
                              </p:par>
                              <p:par>
                                <p:cTn id="8" presetID="2" presetClass="entr" presetSubtype="1" fill="hold" grpId="0" nodeType="withEffect">
                                  <p:stCondLst>
                                    <p:cond delay="0"/>
                                  </p:stCondLst>
                                  <p:childTnLst>
                                    <p:set>
                                      <p:cBhvr>
                                        <p:cTn id="9" dur="1" fill="hold">
                                          <p:stCondLst>
                                            <p:cond delay="0"/>
                                          </p:stCondLst>
                                        </p:cTn>
                                        <p:tgtEl>
                                          <p:spTgt spid="803"/>
                                        </p:tgtEl>
                                        <p:attrNameLst>
                                          <p:attrName>style.visibility</p:attrName>
                                        </p:attrNameLst>
                                      </p:cBhvr>
                                      <p:to>
                                        <p:strVal val="visible"/>
                                      </p:to>
                                    </p:set>
                                    <p:anim calcmode="lin" valueType="num">
                                      <p:cBhvr additive="base">
                                        <p:cTn id="10" dur="1000" fill="hold"/>
                                        <p:tgtEl>
                                          <p:spTgt spid="803"/>
                                        </p:tgtEl>
                                        <p:attrNameLst>
                                          <p:attrName>ppt_x</p:attrName>
                                        </p:attrNameLst>
                                      </p:cBhvr>
                                      <p:tavLst>
                                        <p:tav tm="0">
                                          <p:val>
                                            <p:strVal val="#ppt_x"/>
                                          </p:val>
                                        </p:tav>
                                        <p:tav tm="100000">
                                          <p:val>
                                            <p:strVal val="#ppt_x"/>
                                          </p:val>
                                        </p:tav>
                                      </p:tavLst>
                                    </p:anim>
                                    <p:anim calcmode="lin" valueType="num">
                                      <p:cBhvr additive="base">
                                        <p:cTn id="11" dur="1000" fill="hold"/>
                                        <p:tgtEl>
                                          <p:spTgt spid="803"/>
                                        </p:tgtEl>
                                        <p:attrNameLst>
                                          <p:attrName>ppt_y</p:attrName>
                                        </p:attrNameLst>
                                      </p:cBhvr>
                                      <p:tavLst>
                                        <p:tav tm="0">
                                          <p:val>
                                            <p:strVal val="0-#ppt_h/2"/>
                                          </p:val>
                                        </p:tav>
                                        <p:tav tm="100000">
                                          <p:val>
                                            <p:strVal val="#ppt_y"/>
                                          </p:val>
                                        </p:tav>
                                      </p:tavLst>
                                    </p:anim>
                                  </p:childTnLst>
                                </p:cTn>
                              </p:par>
                            </p:childTnLst>
                          </p:cTn>
                        </p:par>
                        <p:par>
                          <p:cTn id="12" fill="hold">
                            <p:stCondLst>
                              <p:cond delay="1000"/>
                            </p:stCondLst>
                            <p:childTnLst>
                              <p:par>
                                <p:cTn id="13" presetID="22" presetClass="entr" presetSubtype="1" fill="hold" grpId="0" nodeType="afterEffect">
                                  <p:stCondLst>
                                    <p:cond delay="500"/>
                                  </p:stCondLst>
                                  <p:iterate>
                                    <p:tmAbs val="0"/>
                                  </p:iterate>
                                  <p:childTnLst>
                                    <p:set>
                                      <p:cBhvr>
                                        <p:cTn id="14" fill="hold"/>
                                        <p:tgtEl>
                                          <p:spTgt spid="785"/>
                                        </p:tgtEl>
                                        <p:attrNameLst>
                                          <p:attrName>style.visibility</p:attrName>
                                        </p:attrNameLst>
                                      </p:cBhvr>
                                      <p:to>
                                        <p:strVal val="visible"/>
                                      </p:to>
                                    </p:set>
                                    <p:animEffect transition="in" filter="wipe(up)">
                                      <p:cBhvr>
                                        <p:cTn id="15" dur="1000"/>
                                        <p:tgtEl>
                                          <p:spTgt spid="785"/>
                                        </p:tgtEl>
                                      </p:cBhvr>
                                    </p:animEffect>
                                  </p:childTnLst>
                                </p:cTn>
                              </p:par>
                              <p:par>
                                <p:cTn id="16" presetID="2" presetClass="entr" presetSubtype="1" fill="hold" grpId="0" nodeType="withEffect">
                                  <p:stCondLst>
                                    <p:cond delay="500"/>
                                  </p:stCondLst>
                                  <p:childTnLst>
                                    <p:set>
                                      <p:cBhvr>
                                        <p:cTn id="17" dur="1" fill="hold">
                                          <p:stCondLst>
                                            <p:cond delay="0"/>
                                          </p:stCondLst>
                                        </p:cTn>
                                        <p:tgtEl>
                                          <p:spTgt spid="791"/>
                                        </p:tgtEl>
                                        <p:attrNameLst>
                                          <p:attrName>style.visibility</p:attrName>
                                        </p:attrNameLst>
                                      </p:cBhvr>
                                      <p:to>
                                        <p:strVal val="visible"/>
                                      </p:to>
                                    </p:set>
                                    <p:anim calcmode="lin" valueType="num">
                                      <p:cBhvr additive="base">
                                        <p:cTn id="18" dur="1000" fill="hold"/>
                                        <p:tgtEl>
                                          <p:spTgt spid="791"/>
                                        </p:tgtEl>
                                        <p:attrNameLst>
                                          <p:attrName>ppt_x</p:attrName>
                                        </p:attrNameLst>
                                      </p:cBhvr>
                                      <p:tavLst>
                                        <p:tav tm="0">
                                          <p:val>
                                            <p:strVal val="#ppt_x"/>
                                          </p:val>
                                        </p:tav>
                                        <p:tav tm="100000">
                                          <p:val>
                                            <p:strVal val="#ppt_x"/>
                                          </p:val>
                                        </p:tav>
                                      </p:tavLst>
                                    </p:anim>
                                    <p:anim calcmode="lin" valueType="num">
                                      <p:cBhvr additive="base">
                                        <p:cTn id="19" dur="1000" fill="hold"/>
                                        <p:tgtEl>
                                          <p:spTgt spid="791"/>
                                        </p:tgtEl>
                                        <p:attrNameLst>
                                          <p:attrName>ppt_y</p:attrName>
                                        </p:attrNameLst>
                                      </p:cBhvr>
                                      <p:tavLst>
                                        <p:tav tm="0">
                                          <p:val>
                                            <p:strVal val="0-#ppt_h/2"/>
                                          </p:val>
                                        </p:tav>
                                        <p:tav tm="100000">
                                          <p:val>
                                            <p:strVal val="#ppt_y"/>
                                          </p:val>
                                        </p:tav>
                                      </p:tavLst>
                                    </p:anim>
                                  </p:childTnLst>
                                </p:cTn>
                              </p:par>
                            </p:childTnLst>
                          </p:cTn>
                        </p:par>
                        <p:par>
                          <p:cTn id="20" fill="hold">
                            <p:stCondLst>
                              <p:cond delay="2500"/>
                            </p:stCondLst>
                            <p:childTnLst>
                              <p:par>
                                <p:cTn id="21" presetID="22" presetClass="entr" presetSubtype="1" fill="hold" grpId="0" nodeType="afterEffect">
                                  <p:stCondLst>
                                    <p:cond delay="500"/>
                                  </p:stCondLst>
                                  <p:iterate>
                                    <p:tmAbs val="0"/>
                                  </p:iterate>
                                  <p:childTnLst>
                                    <p:set>
                                      <p:cBhvr>
                                        <p:cTn id="22" fill="hold"/>
                                        <p:tgtEl>
                                          <p:spTgt spid="787"/>
                                        </p:tgtEl>
                                        <p:attrNameLst>
                                          <p:attrName>style.visibility</p:attrName>
                                        </p:attrNameLst>
                                      </p:cBhvr>
                                      <p:to>
                                        <p:strVal val="visible"/>
                                      </p:to>
                                    </p:set>
                                    <p:animEffect transition="in" filter="wipe(up)">
                                      <p:cBhvr>
                                        <p:cTn id="23" dur="1000"/>
                                        <p:tgtEl>
                                          <p:spTgt spid="787"/>
                                        </p:tgtEl>
                                      </p:cBhvr>
                                    </p:animEffect>
                                  </p:childTnLst>
                                </p:cTn>
                              </p:par>
                              <p:par>
                                <p:cTn id="24" presetID="2" presetClass="entr" presetSubtype="1" fill="hold" grpId="0" nodeType="withEffect">
                                  <p:stCondLst>
                                    <p:cond delay="500"/>
                                  </p:stCondLst>
                                  <p:childTnLst>
                                    <p:set>
                                      <p:cBhvr>
                                        <p:cTn id="25" dur="1" fill="hold">
                                          <p:stCondLst>
                                            <p:cond delay="0"/>
                                          </p:stCondLst>
                                        </p:cTn>
                                        <p:tgtEl>
                                          <p:spTgt spid="793"/>
                                        </p:tgtEl>
                                        <p:attrNameLst>
                                          <p:attrName>style.visibility</p:attrName>
                                        </p:attrNameLst>
                                      </p:cBhvr>
                                      <p:to>
                                        <p:strVal val="visible"/>
                                      </p:to>
                                    </p:set>
                                    <p:anim calcmode="lin" valueType="num">
                                      <p:cBhvr additive="base">
                                        <p:cTn id="26" dur="1000" fill="hold"/>
                                        <p:tgtEl>
                                          <p:spTgt spid="793"/>
                                        </p:tgtEl>
                                        <p:attrNameLst>
                                          <p:attrName>ppt_x</p:attrName>
                                        </p:attrNameLst>
                                      </p:cBhvr>
                                      <p:tavLst>
                                        <p:tav tm="0">
                                          <p:val>
                                            <p:strVal val="#ppt_x"/>
                                          </p:val>
                                        </p:tav>
                                        <p:tav tm="100000">
                                          <p:val>
                                            <p:strVal val="#ppt_x"/>
                                          </p:val>
                                        </p:tav>
                                      </p:tavLst>
                                    </p:anim>
                                    <p:anim calcmode="lin" valueType="num">
                                      <p:cBhvr additive="base">
                                        <p:cTn id="27" dur="1000" fill="hold"/>
                                        <p:tgtEl>
                                          <p:spTgt spid="793"/>
                                        </p:tgtEl>
                                        <p:attrNameLst>
                                          <p:attrName>ppt_y</p:attrName>
                                        </p:attrNameLst>
                                      </p:cBhvr>
                                      <p:tavLst>
                                        <p:tav tm="0">
                                          <p:val>
                                            <p:strVal val="0-#ppt_h/2"/>
                                          </p:val>
                                        </p:tav>
                                        <p:tav tm="100000">
                                          <p:val>
                                            <p:strVal val="#ppt_y"/>
                                          </p:val>
                                        </p:tav>
                                      </p:tavLst>
                                    </p:anim>
                                  </p:childTnLst>
                                </p:cTn>
                              </p:par>
                            </p:childTnLst>
                          </p:cTn>
                        </p:par>
                        <p:par>
                          <p:cTn id="28" fill="hold">
                            <p:stCondLst>
                              <p:cond delay="4000"/>
                            </p:stCondLst>
                            <p:childTnLst>
                              <p:par>
                                <p:cTn id="29" presetID="22" presetClass="entr" presetSubtype="1" fill="hold" grpId="0" nodeType="afterEffect">
                                  <p:stCondLst>
                                    <p:cond delay="500"/>
                                  </p:stCondLst>
                                  <p:iterate>
                                    <p:tmAbs val="0"/>
                                  </p:iterate>
                                  <p:childTnLst>
                                    <p:set>
                                      <p:cBhvr>
                                        <p:cTn id="30" fill="hold"/>
                                        <p:tgtEl>
                                          <p:spTgt spid="33"/>
                                        </p:tgtEl>
                                        <p:attrNameLst>
                                          <p:attrName>style.visibility</p:attrName>
                                        </p:attrNameLst>
                                      </p:cBhvr>
                                      <p:to>
                                        <p:strVal val="visible"/>
                                      </p:to>
                                    </p:set>
                                    <p:animEffect transition="in" filter="wipe(up)">
                                      <p:cBhvr>
                                        <p:cTn id="31" dur="1000"/>
                                        <p:tgtEl>
                                          <p:spTgt spid="33"/>
                                        </p:tgtEl>
                                      </p:cBhvr>
                                    </p:animEffect>
                                  </p:childTnLst>
                                </p:cTn>
                              </p:par>
                              <p:par>
                                <p:cTn id="32" presetID="2" presetClass="entr" presetSubtype="1" fill="hold" grpId="0" nodeType="withEffect">
                                  <p:stCondLst>
                                    <p:cond delay="50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1000" fill="hold"/>
                                        <p:tgtEl>
                                          <p:spTgt spid="29"/>
                                        </p:tgtEl>
                                        <p:attrNameLst>
                                          <p:attrName>ppt_x</p:attrName>
                                        </p:attrNameLst>
                                      </p:cBhvr>
                                      <p:tavLst>
                                        <p:tav tm="0">
                                          <p:val>
                                            <p:strVal val="#ppt_x"/>
                                          </p:val>
                                        </p:tav>
                                        <p:tav tm="100000">
                                          <p:val>
                                            <p:strVal val="#ppt_x"/>
                                          </p:val>
                                        </p:tav>
                                      </p:tavLst>
                                    </p:anim>
                                    <p:anim calcmode="lin" valueType="num">
                                      <p:cBhvr additive="base">
                                        <p:cTn id="35" dur="1000" fill="hold"/>
                                        <p:tgtEl>
                                          <p:spTgt spid="29"/>
                                        </p:tgtEl>
                                        <p:attrNameLst>
                                          <p:attrName>ppt_y</p:attrName>
                                        </p:attrNameLst>
                                      </p:cBhvr>
                                      <p:tavLst>
                                        <p:tav tm="0">
                                          <p:val>
                                            <p:strVal val="0-#ppt_h/2"/>
                                          </p:val>
                                        </p:tav>
                                        <p:tav tm="100000">
                                          <p:val>
                                            <p:strVal val="#ppt_y"/>
                                          </p:val>
                                        </p:tav>
                                      </p:tavLst>
                                    </p:anim>
                                  </p:childTnLst>
                                </p:cTn>
                              </p:par>
                            </p:childTnLst>
                          </p:cTn>
                        </p:par>
                        <p:par>
                          <p:cTn id="36" fill="hold">
                            <p:stCondLst>
                              <p:cond delay="5500"/>
                            </p:stCondLst>
                            <p:childTnLst>
                              <p:par>
                                <p:cTn id="37" presetID="22" presetClass="entr" presetSubtype="1" fill="hold" grpId="0" nodeType="afterEffect">
                                  <p:stCondLst>
                                    <p:cond delay="500"/>
                                  </p:stCondLst>
                                  <p:iterate>
                                    <p:tmAbs val="0"/>
                                  </p:iterate>
                                  <p:childTnLst>
                                    <p:set>
                                      <p:cBhvr>
                                        <p:cTn id="38" fill="hold"/>
                                        <p:tgtEl>
                                          <p:spTgt spid="38"/>
                                        </p:tgtEl>
                                        <p:attrNameLst>
                                          <p:attrName>style.visibility</p:attrName>
                                        </p:attrNameLst>
                                      </p:cBhvr>
                                      <p:to>
                                        <p:strVal val="visible"/>
                                      </p:to>
                                    </p:set>
                                    <p:animEffect transition="in" filter="wipe(up)">
                                      <p:cBhvr>
                                        <p:cTn id="39" dur="1000"/>
                                        <p:tgtEl>
                                          <p:spTgt spid="38"/>
                                        </p:tgtEl>
                                      </p:cBhvr>
                                    </p:animEffect>
                                  </p:childTnLst>
                                </p:cTn>
                              </p:par>
                              <p:par>
                                <p:cTn id="40" presetID="2" presetClass="entr" presetSubtype="1" fill="hold" grpId="0" nodeType="withEffect">
                                  <p:stCondLst>
                                    <p:cond delay="50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1000" fill="hold"/>
                                        <p:tgtEl>
                                          <p:spTgt spid="34"/>
                                        </p:tgtEl>
                                        <p:attrNameLst>
                                          <p:attrName>ppt_x</p:attrName>
                                        </p:attrNameLst>
                                      </p:cBhvr>
                                      <p:tavLst>
                                        <p:tav tm="0">
                                          <p:val>
                                            <p:strVal val="#ppt_x"/>
                                          </p:val>
                                        </p:tav>
                                        <p:tav tm="100000">
                                          <p:val>
                                            <p:strVal val="#ppt_x"/>
                                          </p:val>
                                        </p:tav>
                                      </p:tavLst>
                                    </p:anim>
                                    <p:anim calcmode="lin" valueType="num">
                                      <p:cBhvr additive="base">
                                        <p:cTn id="43" dur="1000" fill="hold"/>
                                        <p:tgtEl>
                                          <p:spTgt spid="34"/>
                                        </p:tgtEl>
                                        <p:attrNameLst>
                                          <p:attrName>ppt_y</p:attrName>
                                        </p:attrNameLst>
                                      </p:cBhvr>
                                      <p:tavLst>
                                        <p:tav tm="0">
                                          <p:val>
                                            <p:strVal val="0-#ppt_h/2"/>
                                          </p:val>
                                        </p:tav>
                                        <p:tav tm="100000">
                                          <p:val>
                                            <p:strVal val="#ppt_y"/>
                                          </p:val>
                                        </p:tav>
                                      </p:tavLst>
                                    </p:anim>
                                  </p:childTnLst>
                                </p:cTn>
                              </p:par>
                            </p:childTnLst>
                          </p:cTn>
                        </p:par>
                        <p:par>
                          <p:cTn id="44" fill="hold">
                            <p:stCondLst>
                              <p:cond delay="7000"/>
                            </p:stCondLst>
                            <p:childTnLst>
                              <p:par>
                                <p:cTn id="45" presetID="2" presetClass="entr" presetSubtype="1" fill="hold" grpId="0" nodeType="afterEffect">
                                  <p:stCondLst>
                                    <p:cond delay="50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1000" fill="hold"/>
                                        <p:tgtEl>
                                          <p:spTgt spid="24"/>
                                        </p:tgtEl>
                                        <p:attrNameLst>
                                          <p:attrName>ppt_x</p:attrName>
                                        </p:attrNameLst>
                                      </p:cBhvr>
                                      <p:tavLst>
                                        <p:tav tm="0">
                                          <p:val>
                                            <p:strVal val="#ppt_x"/>
                                          </p:val>
                                        </p:tav>
                                        <p:tav tm="100000">
                                          <p:val>
                                            <p:strVal val="#ppt_x"/>
                                          </p:val>
                                        </p:tav>
                                      </p:tavLst>
                                    </p:anim>
                                    <p:anim calcmode="lin" valueType="num">
                                      <p:cBhvr additive="base">
                                        <p:cTn id="48" dur="1000" fill="hold"/>
                                        <p:tgtEl>
                                          <p:spTgt spid="2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advAuto="0"/>
      <p:bldP spid="33" grpId="0" animBg="1" advAuto="0"/>
      <p:bldP spid="785" grpId="0" animBg="1" advAuto="0"/>
      <p:bldP spid="786" grpId="0" animBg="1" advAuto="0"/>
      <p:bldP spid="787" grpId="0" animBg="1" advAuto="0"/>
      <p:bldP spid="791" grpId="0"/>
      <p:bldP spid="793" grpId="0"/>
      <p:bldP spid="803" grpId="0"/>
      <p:bldP spid="29" grpId="0"/>
      <p:bldP spid="34" grpId="0"/>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t="11620" b="11620"/>
          <a:stretch/>
        </p:blipFill>
        <p:spPr>
          <a:xfrm>
            <a:off x="0" y="0"/>
            <a:ext cx="24384000" cy="13716000"/>
          </a:xfrm>
          <a:prstGeom prst="rect">
            <a:avLst/>
          </a:prstGeom>
        </p:spPr>
      </p:pic>
      <p:sp>
        <p:nvSpPr>
          <p:cNvPr id="920" name="Shape 920"/>
          <p:cNvSpPr/>
          <p:nvPr/>
        </p:nvSpPr>
        <p:spPr>
          <a:xfrm>
            <a:off x="12307865" y="-31579"/>
            <a:ext cx="12076135" cy="13810050"/>
          </a:xfrm>
          <a:custGeom>
            <a:avLst/>
            <a:gdLst/>
            <a:ahLst/>
            <a:cxnLst>
              <a:cxn ang="0">
                <a:pos x="wd2" y="hd2"/>
              </a:cxn>
              <a:cxn ang="5400000">
                <a:pos x="wd2" y="hd2"/>
              </a:cxn>
              <a:cxn ang="10800000">
                <a:pos x="wd2" y="hd2"/>
              </a:cxn>
              <a:cxn ang="16200000">
                <a:pos x="wd2" y="hd2"/>
              </a:cxn>
            </a:cxnLst>
            <a:rect l="0" t="0" r="r" b="b"/>
            <a:pathLst>
              <a:path w="21600" h="21600" extrusionOk="0">
                <a:moveTo>
                  <a:pt x="18268" y="0"/>
                </a:moveTo>
                <a:lnTo>
                  <a:pt x="21600" y="0"/>
                </a:lnTo>
                <a:lnTo>
                  <a:pt x="21600" y="21600"/>
                </a:lnTo>
                <a:lnTo>
                  <a:pt x="0" y="21600"/>
                </a:lnTo>
                <a:lnTo>
                  <a:pt x="18268" y="0"/>
                </a:lnTo>
                <a:close/>
              </a:path>
            </a:pathLst>
          </a:custGeom>
          <a:solidFill>
            <a:srgbClr val="212935">
              <a:alpha val="85000"/>
            </a:srgbClr>
          </a:solidFill>
          <a:ln w="12700">
            <a:miter lim="400000"/>
          </a:ln>
        </p:spPr>
        <p:txBody>
          <a:bodyPr lIns="0" tIns="0" rIns="0" bIns="0" anchor="ctr"/>
          <a:lstStyle/>
          <a:p>
            <a:pPr lvl="0">
              <a:defRPr sz="3200"/>
            </a:pPr>
            <a:endParaRPr/>
          </a:p>
        </p:txBody>
      </p:sp>
      <p:sp>
        <p:nvSpPr>
          <p:cNvPr id="921" name="Shape 921"/>
          <p:cNvSpPr/>
          <p:nvPr/>
        </p:nvSpPr>
        <p:spPr>
          <a:xfrm>
            <a:off x="9572865" y="-11004"/>
            <a:ext cx="12929190" cy="13890409"/>
          </a:xfrm>
          <a:custGeom>
            <a:avLst/>
            <a:gdLst/>
            <a:ahLst/>
            <a:cxnLst>
              <a:cxn ang="0">
                <a:pos x="wd2" y="hd2"/>
              </a:cxn>
              <a:cxn ang="5400000">
                <a:pos x="wd2" y="hd2"/>
              </a:cxn>
              <a:cxn ang="10800000">
                <a:pos x="wd2" y="hd2"/>
              </a:cxn>
              <a:cxn ang="16200000">
                <a:pos x="wd2" y="hd2"/>
              </a:cxn>
            </a:cxnLst>
            <a:rect l="0" t="0" r="r" b="b"/>
            <a:pathLst>
              <a:path w="21600" h="21600" extrusionOk="0">
                <a:moveTo>
                  <a:pt x="21600" y="23"/>
                </a:moveTo>
                <a:lnTo>
                  <a:pt x="4680" y="21482"/>
                </a:lnTo>
                <a:lnTo>
                  <a:pt x="0" y="21600"/>
                </a:lnTo>
                <a:lnTo>
                  <a:pt x="17306" y="0"/>
                </a:lnTo>
                <a:lnTo>
                  <a:pt x="21600" y="23"/>
                </a:lnTo>
                <a:close/>
              </a:path>
            </a:pathLst>
          </a:custGeom>
          <a:solidFill>
            <a:srgbClr val="FFFFFF"/>
          </a:solidFill>
          <a:ln w="12700">
            <a:miter lim="400000"/>
          </a:ln>
        </p:spPr>
        <p:txBody>
          <a:bodyPr lIns="0" tIns="0" rIns="0" bIns="0" anchor="ctr"/>
          <a:lstStyle/>
          <a:p>
            <a:pPr lvl="0">
              <a:defRPr sz="3200"/>
            </a:pPr>
            <a:endParaRPr/>
          </a:p>
        </p:txBody>
      </p:sp>
      <p:grpSp>
        <p:nvGrpSpPr>
          <p:cNvPr id="924" name="Group 924"/>
          <p:cNvGrpSpPr/>
          <p:nvPr/>
        </p:nvGrpSpPr>
        <p:grpSpPr>
          <a:xfrm>
            <a:off x="10821607" y="-1715"/>
            <a:ext cx="9141244" cy="13744713"/>
            <a:chOff x="0" y="0"/>
            <a:chExt cx="9141243" cy="13744712"/>
          </a:xfrm>
          <a:solidFill>
            <a:schemeClr val="accent1"/>
          </a:solidFill>
        </p:grpSpPr>
        <p:sp>
          <p:nvSpPr>
            <p:cNvPr id="922" name="Shape 922"/>
            <p:cNvSpPr/>
            <p:nvPr/>
          </p:nvSpPr>
          <p:spPr>
            <a:xfrm>
              <a:off x="3484" y="0"/>
              <a:ext cx="9137759" cy="84017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chemeClr val="accent3">
                <a:lumMod val="75000"/>
              </a:schemeClr>
            </a:solidFill>
            <a:ln w="12700" cap="flat">
              <a:noFill/>
              <a:miter lim="400000"/>
            </a:ln>
            <a:effectLst/>
          </p:spPr>
          <p:txBody>
            <a:bodyPr wrap="square" lIns="0" tIns="0" rIns="0" bIns="0" numCol="1" anchor="ctr">
              <a:noAutofit/>
            </a:bodyPr>
            <a:lstStyle/>
            <a:p>
              <a:pPr lvl="0">
                <a:defRPr sz="3200"/>
              </a:pPr>
              <a:endParaRPr/>
            </a:p>
          </p:txBody>
        </p:sp>
        <p:sp>
          <p:nvSpPr>
            <p:cNvPr id="923" name="Shape 923"/>
            <p:cNvSpPr/>
            <p:nvPr/>
          </p:nvSpPr>
          <p:spPr>
            <a:xfrm>
              <a:off x="0" y="8400274"/>
              <a:ext cx="6600183" cy="53444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296" y="0"/>
                  </a:lnTo>
                  <a:lnTo>
                    <a:pt x="21600" y="21600"/>
                  </a:lnTo>
                  <a:lnTo>
                    <a:pt x="12668" y="21600"/>
                  </a:lnTo>
                  <a:lnTo>
                    <a:pt x="0" y="0"/>
                  </a:lnTo>
                  <a:close/>
                </a:path>
              </a:pathLst>
            </a:custGeom>
            <a:solidFill>
              <a:schemeClr val="accent3">
                <a:lumMod val="60000"/>
                <a:lumOff val="40000"/>
                <a:alpha val="81000"/>
              </a:schemeClr>
            </a:solidFill>
            <a:ln w="12700" cap="flat">
              <a:noFill/>
              <a:miter lim="400000"/>
            </a:ln>
            <a:effectLst/>
          </p:spPr>
          <p:txBody>
            <a:bodyPr wrap="square" lIns="0" tIns="0" rIns="0" bIns="0" numCol="1" anchor="ctr">
              <a:noAutofit/>
            </a:bodyPr>
            <a:lstStyle/>
            <a:p>
              <a:pPr lvl="0">
                <a:defRPr sz="3200"/>
              </a:pPr>
              <a:endParaRPr/>
            </a:p>
          </p:txBody>
        </p:sp>
      </p:grpSp>
      <p:sp>
        <p:nvSpPr>
          <p:cNvPr id="935" name="Shape 935"/>
          <p:cNvSpPr/>
          <p:nvPr/>
        </p:nvSpPr>
        <p:spPr>
          <a:xfrm>
            <a:off x="1559321" y="-32544"/>
            <a:ext cx="2965055" cy="33845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881"/>
                </a:lnTo>
                <a:lnTo>
                  <a:pt x="10801" y="21600"/>
                </a:lnTo>
                <a:lnTo>
                  <a:pt x="21600" y="15881"/>
                </a:lnTo>
                <a:lnTo>
                  <a:pt x="21600" y="0"/>
                </a:lnTo>
                <a:lnTo>
                  <a:pt x="0" y="0"/>
                </a:lnTo>
                <a:close/>
              </a:path>
            </a:pathLst>
          </a:custGeom>
          <a:solidFill>
            <a:schemeClr val="accent3">
              <a:lumMod val="75000"/>
            </a:schemeClr>
          </a:solidFill>
          <a:ln w="12700" cap="flat">
            <a:noFill/>
            <a:miter lim="400000"/>
          </a:ln>
          <a:effectLst>
            <a:outerShdw blurRad="190500" dist="8455" dir="5400000" rotWithShape="0">
              <a:srgbClr val="000000"/>
            </a:outerShdw>
          </a:effectLst>
        </p:spPr>
        <p:txBody>
          <a:bodyPr wrap="square" lIns="0" tIns="0" rIns="0" bIns="0" numCol="1" anchor="ctr">
            <a:noAutofit/>
          </a:bodyPr>
          <a:lstStyle/>
          <a:p>
            <a:pPr lvl="0">
              <a:defRPr sz="3200"/>
            </a:pPr>
            <a:endParaRPr/>
          </a:p>
        </p:txBody>
      </p:sp>
      <p:sp>
        <p:nvSpPr>
          <p:cNvPr id="21" name="Shape 926"/>
          <p:cNvSpPr/>
          <p:nvPr/>
        </p:nvSpPr>
        <p:spPr>
          <a:xfrm>
            <a:off x="16011723" y="9591894"/>
            <a:ext cx="7956924" cy="1891030"/>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defTabSz="1054100">
              <a:spcBef>
                <a:spcPts val="600"/>
              </a:spcBef>
              <a:defRPr sz="1800"/>
            </a:pPr>
            <a:r>
              <a:rPr lang="en-CA" sz="4400" cap="all">
                <a:solidFill>
                  <a:srgbClr val="FFFFFF"/>
                </a:solidFill>
                <a:latin typeface="Arial" panose="020B0604020202020204" pitchFamily="34" charset="0"/>
                <a:ea typeface="BebasNeueBook"/>
                <a:cs typeface="Arial" panose="020B0604020202020204" pitchFamily="34" charset="0"/>
                <a:sym typeface="BebasNeueBook"/>
              </a:rPr>
              <a:t>LET’S GET REAL ABOUT</a:t>
            </a:r>
          </a:p>
          <a:p>
            <a:pPr lvl="0" defTabSz="1054100">
              <a:lnSpc>
                <a:spcPts val="10000"/>
              </a:lnSpc>
              <a:spcBef>
                <a:spcPts val="600"/>
              </a:spcBef>
              <a:defRPr sz="1800"/>
            </a:pPr>
            <a:r>
              <a:rPr lang="en-CA" sz="6000" b="1" cap="all" spc="0">
                <a:solidFill>
                  <a:srgbClr val="FFFFFF"/>
                </a:solidFill>
                <a:latin typeface="Arial" panose="020B0604020202020204" pitchFamily="34" charset="0"/>
                <a:ea typeface="BebasNeueBold"/>
                <a:cs typeface="Arial" panose="020B0604020202020204" pitchFamily="34" charset="0"/>
                <a:sym typeface="BebasNeueBold"/>
              </a:rPr>
              <a:t>Cannabis</a:t>
            </a:r>
            <a:endParaRPr sz="6000" b="1" cap="all" spc="0">
              <a:solidFill>
                <a:srgbClr val="FFFFFF"/>
              </a:solidFill>
              <a:latin typeface="Arial" panose="020B0604020202020204" pitchFamily="34" charset="0"/>
              <a:ea typeface="BebasNeueBold"/>
              <a:cs typeface="Arial" panose="020B0604020202020204" pitchFamily="34" charset="0"/>
              <a:sym typeface="BebasNeueBold"/>
            </a:endParaRPr>
          </a:p>
        </p:txBody>
      </p:sp>
      <p:sp>
        <p:nvSpPr>
          <p:cNvPr id="23" name="Shape 936"/>
          <p:cNvSpPr/>
          <p:nvPr/>
        </p:nvSpPr>
        <p:spPr>
          <a:xfrm>
            <a:off x="1749622" y="1324769"/>
            <a:ext cx="2576277" cy="6699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lvl="0" defTabSz="1054100">
              <a:lnSpc>
                <a:spcPct val="80000"/>
              </a:lnSpc>
              <a:spcBef>
                <a:spcPts val="600"/>
              </a:spcBef>
              <a:defRPr sz="1800"/>
            </a:pPr>
            <a:r>
              <a:rPr lang="en-CA" sz="3600" b="1" cap="all" spc="0" baseline="-10000">
                <a:solidFill>
                  <a:srgbClr val="FFFFFF"/>
                </a:solidFill>
                <a:latin typeface="Arial" panose="020B0604020202020204" pitchFamily="34" charset="0"/>
                <a:ea typeface="Roboto" panose="02000000000000000000" pitchFamily="2" charset="0"/>
                <a:cs typeface="Arial" panose="020B0604020202020204" pitchFamily="34" charset="0"/>
                <a:sym typeface="BebasNeueBold"/>
              </a:rPr>
              <a:t>Prevention</a:t>
            </a:r>
          </a:p>
          <a:p>
            <a:pPr lvl="0" defTabSz="1054100">
              <a:lnSpc>
                <a:spcPct val="80000"/>
              </a:lnSpc>
              <a:spcBef>
                <a:spcPts val="600"/>
              </a:spcBef>
              <a:defRPr sz="1800"/>
            </a:pPr>
            <a:r>
              <a:rPr lang="en-CA" sz="3600" b="1" cap="all" baseline="-10000">
                <a:solidFill>
                  <a:srgbClr val="FFFFFF"/>
                </a:solidFill>
                <a:latin typeface="Arial" panose="020B0604020202020204" pitchFamily="34" charset="0"/>
                <a:ea typeface="Roboto" panose="02000000000000000000" pitchFamily="2" charset="0"/>
                <a:cs typeface="Arial" panose="020B0604020202020204" pitchFamily="34" charset="0"/>
                <a:sym typeface="BebasNeueBold"/>
              </a:rPr>
              <a:t>Conversation</a:t>
            </a:r>
            <a:endParaRPr sz="3600" b="1" cap="all" spc="0" baseline="-10000">
              <a:solidFill>
                <a:srgbClr val="FFFFFF"/>
              </a:solidFill>
              <a:latin typeface="Arial" panose="020B0604020202020204" pitchFamily="34" charset="0"/>
              <a:ea typeface="Roboto" panose="02000000000000000000" pitchFamily="2" charset="0"/>
              <a:cs typeface="Arial" panose="020B0604020202020204" pitchFamily="34" charset="0"/>
              <a:sym typeface="BebasNeueBold"/>
            </a:endParaRPr>
          </a:p>
        </p:txBody>
      </p:sp>
    </p:spTree>
    <p:extLst>
      <p:ext uri="{BB962C8B-B14F-4D97-AF65-F5344CB8AC3E}">
        <p14:creationId xmlns:p14="http://schemas.microsoft.com/office/powerpoint/2010/main" val="3129225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iterate>
                                    <p:tmAbs val="0"/>
                                  </p:iterate>
                                  <p:childTnLst>
                                    <p:set>
                                      <p:cBhvr>
                                        <p:cTn id="6" fill="hold"/>
                                        <p:tgtEl>
                                          <p:spTgt spid="920"/>
                                        </p:tgtEl>
                                        <p:attrNameLst>
                                          <p:attrName>style.visibility</p:attrName>
                                        </p:attrNameLst>
                                      </p:cBhvr>
                                      <p:to>
                                        <p:strVal val="visible"/>
                                      </p:to>
                                    </p:set>
                                    <p:anim calcmode="lin" valueType="num">
                                      <p:cBhvr>
                                        <p:cTn id="7" dur="600" fill="hold"/>
                                        <p:tgtEl>
                                          <p:spTgt spid="920"/>
                                        </p:tgtEl>
                                        <p:attrNameLst>
                                          <p:attrName>ppt_x</p:attrName>
                                        </p:attrNameLst>
                                      </p:cBhvr>
                                      <p:tavLst>
                                        <p:tav tm="0">
                                          <p:val>
                                            <p:strVal val="1+#ppt_w/2"/>
                                          </p:val>
                                        </p:tav>
                                        <p:tav tm="100000">
                                          <p:val>
                                            <p:strVal val="#ppt_x"/>
                                          </p:val>
                                        </p:tav>
                                      </p:tavLst>
                                    </p:anim>
                                    <p:anim calcmode="lin" valueType="num">
                                      <p:cBhvr>
                                        <p:cTn id="8" dur="600" fill="hold"/>
                                        <p:tgtEl>
                                          <p:spTgt spid="920"/>
                                        </p:tgtEl>
                                        <p:attrNameLst>
                                          <p:attrName>ppt_y</p:attrName>
                                        </p:attrNameLst>
                                      </p:cBhvr>
                                      <p:tavLst>
                                        <p:tav tm="0">
                                          <p:val>
                                            <p:strVal val="#ppt_y"/>
                                          </p:val>
                                        </p:tav>
                                        <p:tav tm="100000">
                                          <p:val>
                                            <p:strVal val="#ppt_y"/>
                                          </p:val>
                                        </p:tav>
                                      </p:tavLst>
                                    </p:anim>
                                  </p:childTnLst>
                                </p:cTn>
                              </p:par>
                            </p:childTnLst>
                          </p:cTn>
                        </p:par>
                        <p:par>
                          <p:cTn id="9" fill="hold">
                            <p:stCondLst>
                              <p:cond delay="600"/>
                            </p:stCondLst>
                            <p:childTnLst>
                              <p:par>
                                <p:cTn id="10" presetID="22" presetClass="entr" presetSubtype="4" fill="hold" grpId="0" nodeType="afterEffect">
                                  <p:stCondLst>
                                    <p:cond delay="0"/>
                                  </p:stCondLst>
                                  <p:iterate>
                                    <p:tmAbs val="0"/>
                                  </p:iterate>
                                  <p:childTnLst>
                                    <p:set>
                                      <p:cBhvr>
                                        <p:cTn id="11" fill="hold"/>
                                        <p:tgtEl>
                                          <p:spTgt spid="921"/>
                                        </p:tgtEl>
                                        <p:attrNameLst>
                                          <p:attrName>style.visibility</p:attrName>
                                        </p:attrNameLst>
                                      </p:cBhvr>
                                      <p:to>
                                        <p:strVal val="visible"/>
                                      </p:to>
                                    </p:set>
                                    <p:animEffect transition="in" filter="wipe(down)">
                                      <p:cBhvr>
                                        <p:cTn id="12" dur="600"/>
                                        <p:tgtEl>
                                          <p:spTgt spid="921"/>
                                        </p:tgtEl>
                                      </p:cBhvr>
                                    </p:animEffect>
                                  </p:childTnLst>
                                </p:cTn>
                              </p:par>
                            </p:childTnLst>
                          </p:cTn>
                        </p:par>
                        <p:par>
                          <p:cTn id="13" fill="hold">
                            <p:stCondLst>
                              <p:cond delay="1200"/>
                            </p:stCondLst>
                            <p:childTnLst>
                              <p:par>
                                <p:cTn id="14" presetID="22" presetClass="entr" presetSubtype="1" fill="hold" grpId="0" nodeType="afterEffect">
                                  <p:stCondLst>
                                    <p:cond delay="0"/>
                                  </p:stCondLst>
                                  <p:iterate>
                                    <p:tmAbs val="0"/>
                                  </p:iterate>
                                  <p:childTnLst>
                                    <p:set>
                                      <p:cBhvr>
                                        <p:cTn id="15" fill="hold"/>
                                        <p:tgtEl>
                                          <p:spTgt spid="924"/>
                                        </p:tgtEl>
                                        <p:attrNameLst>
                                          <p:attrName>style.visibility</p:attrName>
                                        </p:attrNameLst>
                                      </p:cBhvr>
                                      <p:to>
                                        <p:strVal val="visible"/>
                                      </p:to>
                                    </p:set>
                                    <p:animEffect transition="in" filter="wipe(up)">
                                      <p:cBhvr>
                                        <p:cTn id="16" dur="600"/>
                                        <p:tgtEl>
                                          <p:spTgt spid="924"/>
                                        </p:tgtEl>
                                      </p:cBhvr>
                                    </p:animEffect>
                                  </p:childTnLst>
                                </p:cTn>
                              </p:par>
                            </p:childTnLst>
                          </p:cTn>
                        </p:par>
                        <p:par>
                          <p:cTn id="17" fill="hold">
                            <p:stCondLst>
                              <p:cond delay="1800"/>
                            </p:stCondLst>
                            <p:childTnLst>
                              <p:par>
                                <p:cTn id="18" presetID="37" presetClass="entr" presetSubtype="0" fill="hold" grpId="0"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900" decel="100000" fill="hold"/>
                                        <p:tgtEl>
                                          <p:spTgt spid="21"/>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0" grpId="0" animBg="1" advAuto="0"/>
      <p:bldP spid="921" grpId="0" animBg="1" advAuto="0"/>
      <p:bldP spid="924" grpId="0" animBg="1" advAuto="0"/>
      <p:bldP spid="21" grpId="0"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plant&#10;&#10;Description automatically generated">
            <a:extLst>
              <a:ext uri="{FF2B5EF4-FFF2-40B4-BE49-F238E27FC236}">
                <a16:creationId xmlns:a16="http://schemas.microsoft.com/office/drawing/2014/main" id="{BB097F43-6538-4813-93D7-D98FFBE00FC7}"/>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798" t="22216" b="7372"/>
          <a:stretch/>
        </p:blipFill>
        <p:spPr>
          <a:xfrm>
            <a:off x="0" y="0"/>
            <a:ext cx="24383999" cy="8754894"/>
          </a:xfrm>
          <a:prstGeom prst="rect">
            <a:avLst/>
          </a:prstGeom>
        </p:spPr>
      </p:pic>
      <p:sp>
        <p:nvSpPr>
          <p:cNvPr id="13" name="Shape 2687">
            <a:extLst>
              <a:ext uri="{FF2B5EF4-FFF2-40B4-BE49-F238E27FC236}">
                <a16:creationId xmlns:a16="http://schemas.microsoft.com/office/drawing/2014/main" id="{38B0EF7F-A882-41AF-8CA8-C8DB8CC0EA16}"/>
              </a:ext>
            </a:extLst>
          </p:cNvPr>
          <p:cNvSpPr txBox="1">
            <a:spLocks/>
          </p:cNvSpPr>
          <p:nvPr/>
        </p:nvSpPr>
        <p:spPr>
          <a:xfrm>
            <a:off x="-833941" y="3082660"/>
            <a:ext cx="24448497" cy="2313484"/>
          </a:xfrm>
          <a:prstGeom prst="rect">
            <a:avLst/>
          </a:prstGeom>
          <a:ln w="12700">
            <a:miter lim="400000"/>
          </a:ln>
          <a:effectLst>
            <a:outerShdw blurRad="50800" dist="50800" dir="5400000" algn="ctr" rotWithShape="0">
              <a:srgbClr val="000000">
                <a:alpha val="77000"/>
              </a:srgbClr>
            </a:outerShdw>
          </a:effectLst>
          <a:extLst>
            <a:ext uri="{C572A759-6A51-4108-AA02-DFA0A04FC94B}">
              <ma14:wrappingTextBoxFlag xmlns="" xmlns:ma14="http://schemas.microsoft.com/office/mac/drawingml/2011/main" val="1"/>
            </a:ext>
          </a:extLst>
        </p:spPr>
        <p:txBody>
          <a:bodyPr lIns="0" tIns="0" rIns="0" bIns="0" anchor="t">
            <a:noAutofit/>
          </a:bodyPr>
          <a:lstStyle>
            <a:lvl1pPr algn="ctr" defTabSz="874902">
              <a:lnSpc>
                <a:spcPct val="100000"/>
              </a:lnSpc>
              <a:spcBef>
                <a:spcPts val="400"/>
              </a:spcBef>
              <a:defRPr sz="8300" spc="0" baseline="7228">
                <a:solidFill>
                  <a:srgbClr val="FFFFFF"/>
                </a:solidFill>
                <a:latin typeface="Roboto Regular"/>
                <a:ea typeface="Roboto Regular"/>
                <a:cs typeface="Roboto Regular"/>
                <a:sym typeface="Roboto Regular"/>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a:lstStyle>
          <a:p>
            <a:pPr marL="0" marR="0" lvl="0" indent="0" algn="ctr" defTabSz="874902" eaLnBrk="1" fontAlgn="auto" latinLnBrk="0" hangingPunct="1">
              <a:lnSpc>
                <a:spcPct val="100000"/>
              </a:lnSpc>
              <a:spcBef>
                <a:spcPts val="400"/>
              </a:spcBef>
              <a:spcAft>
                <a:spcPts val="0"/>
              </a:spcAft>
              <a:buClrTx/>
              <a:buSzTx/>
              <a:buFontTx/>
              <a:buNone/>
              <a:tabLst/>
              <a:defRPr sz="1800" spc="0" baseline="0">
                <a:solidFill>
                  <a:srgbClr val="000000"/>
                </a:solidFill>
              </a:defRPr>
            </a:pPr>
            <a:r>
              <a:rPr kumimoji="0" lang="en-CA" sz="8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rPr>
              <a:t>The Alberta </a:t>
            </a:r>
            <a:br>
              <a:rPr kumimoji="0" lang="en-CA" sz="8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rPr>
            </a:br>
            <a:r>
              <a:rPr kumimoji="0" lang="en-CA" sz="8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rPr>
              <a:t>Cannabis Scene</a:t>
            </a:r>
          </a:p>
        </p:txBody>
      </p:sp>
      <p:grpSp>
        <p:nvGrpSpPr>
          <p:cNvPr id="26" name="Group 25">
            <a:extLst>
              <a:ext uri="{FF2B5EF4-FFF2-40B4-BE49-F238E27FC236}">
                <a16:creationId xmlns:a16="http://schemas.microsoft.com/office/drawing/2014/main" id="{166C4D1F-EAFF-4EDC-ACF8-DE74DCA467A1}"/>
              </a:ext>
            </a:extLst>
          </p:cNvPr>
          <p:cNvGrpSpPr/>
          <p:nvPr/>
        </p:nvGrpSpPr>
        <p:grpSpPr>
          <a:xfrm>
            <a:off x="14531108" y="7415112"/>
            <a:ext cx="3263241" cy="3263241"/>
            <a:chOff x="13139842" y="5450124"/>
            <a:chExt cx="3263241" cy="3263241"/>
          </a:xfrm>
        </p:grpSpPr>
        <p:sp>
          <p:nvSpPr>
            <p:cNvPr id="27" name="Shape 2661">
              <a:extLst>
                <a:ext uri="{FF2B5EF4-FFF2-40B4-BE49-F238E27FC236}">
                  <a16:creationId xmlns:a16="http://schemas.microsoft.com/office/drawing/2014/main" id="{BD26100F-964B-4E2B-B26F-F3915B9095A4}"/>
                </a:ext>
              </a:extLst>
            </p:cNvPr>
            <p:cNvSpPr/>
            <p:nvPr/>
          </p:nvSpPr>
          <p:spPr>
            <a:xfrm>
              <a:off x="13139842" y="5450124"/>
              <a:ext cx="3263241" cy="3263241"/>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28" name="Shape 2662">
              <a:extLst>
                <a:ext uri="{FF2B5EF4-FFF2-40B4-BE49-F238E27FC236}">
                  <a16:creationId xmlns:a16="http://schemas.microsoft.com/office/drawing/2014/main" id="{B22F8D8A-FB75-4164-9C00-7FD43A7F886B}"/>
                </a:ext>
              </a:extLst>
            </p:cNvPr>
            <p:cNvSpPr/>
            <p:nvPr/>
          </p:nvSpPr>
          <p:spPr>
            <a:xfrm>
              <a:off x="13730253" y="5989543"/>
              <a:ext cx="2189081" cy="2189080"/>
            </a:xfrm>
            <a:prstGeom prst="roundRect">
              <a:avLst>
                <a:gd name="adj" fmla="val 50000"/>
              </a:avLst>
            </a:prstGeom>
            <a:solidFill>
              <a:schemeClr val="accent3">
                <a:lumMod val="50000"/>
              </a:schemeClr>
            </a:solidFill>
            <a:ln w="12700" cap="flat">
              <a:noFill/>
              <a:miter lim="400000"/>
            </a:ln>
            <a:effectLst>
              <a:outerShdw blurRad="355600" rotWithShape="0">
                <a:srgbClr val="000000">
                  <a:alpha val="45000"/>
                </a:srgbClr>
              </a:outerShdw>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grpSp>
      <p:grpSp>
        <p:nvGrpSpPr>
          <p:cNvPr id="29" name="Group 28">
            <a:extLst>
              <a:ext uri="{FF2B5EF4-FFF2-40B4-BE49-F238E27FC236}">
                <a16:creationId xmlns:a16="http://schemas.microsoft.com/office/drawing/2014/main" id="{D3D98A04-A15B-436A-A330-73F8BB4721F2}"/>
              </a:ext>
            </a:extLst>
          </p:cNvPr>
          <p:cNvGrpSpPr/>
          <p:nvPr/>
        </p:nvGrpSpPr>
        <p:grpSpPr>
          <a:xfrm>
            <a:off x="19303943" y="7445503"/>
            <a:ext cx="3263241" cy="3263241"/>
            <a:chOff x="18084424" y="5450124"/>
            <a:chExt cx="3263241" cy="3263241"/>
          </a:xfrm>
        </p:grpSpPr>
        <p:sp>
          <p:nvSpPr>
            <p:cNvPr id="30" name="Shape 2665">
              <a:extLst>
                <a:ext uri="{FF2B5EF4-FFF2-40B4-BE49-F238E27FC236}">
                  <a16:creationId xmlns:a16="http://schemas.microsoft.com/office/drawing/2014/main" id="{D506F889-FF71-4DDE-9D6C-4D0B337F1025}"/>
                </a:ext>
              </a:extLst>
            </p:cNvPr>
            <p:cNvSpPr/>
            <p:nvPr/>
          </p:nvSpPr>
          <p:spPr>
            <a:xfrm>
              <a:off x="18084424" y="5450124"/>
              <a:ext cx="3263241" cy="3263241"/>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31" name="Shape 2666">
              <a:extLst>
                <a:ext uri="{FF2B5EF4-FFF2-40B4-BE49-F238E27FC236}">
                  <a16:creationId xmlns:a16="http://schemas.microsoft.com/office/drawing/2014/main" id="{BE47D57F-0408-46F1-88EE-147330B38986}"/>
                </a:ext>
              </a:extLst>
            </p:cNvPr>
            <p:cNvSpPr/>
            <p:nvPr/>
          </p:nvSpPr>
          <p:spPr>
            <a:xfrm>
              <a:off x="18621502" y="5987203"/>
              <a:ext cx="2189082" cy="2189082"/>
            </a:xfrm>
            <a:prstGeom prst="roundRect">
              <a:avLst>
                <a:gd name="adj" fmla="val 50000"/>
              </a:avLst>
            </a:prstGeom>
            <a:solidFill>
              <a:schemeClr val="accent3">
                <a:lumMod val="75000"/>
              </a:schemeClr>
            </a:solidFill>
            <a:ln w="12700" cap="flat">
              <a:noFill/>
              <a:miter lim="400000"/>
            </a:ln>
            <a:effectLst>
              <a:outerShdw blurRad="355600" rotWithShape="0">
                <a:srgbClr val="000000">
                  <a:alpha val="45000"/>
                </a:srgbClr>
              </a:outerShdw>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grpSp>
      <p:sp>
        <p:nvSpPr>
          <p:cNvPr id="35" name="Shape 24167">
            <a:extLst>
              <a:ext uri="{FF2B5EF4-FFF2-40B4-BE49-F238E27FC236}">
                <a16:creationId xmlns:a16="http://schemas.microsoft.com/office/drawing/2014/main" id="{A45EA8B8-FE8E-4FE6-9229-131574F8F9DB}"/>
              </a:ext>
            </a:extLst>
          </p:cNvPr>
          <p:cNvSpPr/>
          <p:nvPr/>
        </p:nvSpPr>
        <p:spPr>
          <a:xfrm>
            <a:off x="20224720" y="8548257"/>
            <a:ext cx="1421684" cy="915021"/>
          </a:xfrm>
          <a:custGeom>
            <a:avLst/>
            <a:gdLst/>
            <a:ahLst/>
            <a:cxnLst>
              <a:cxn ang="0">
                <a:pos x="wd2" y="hd2"/>
              </a:cxn>
              <a:cxn ang="5400000">
                <a:pos x="wd2" y="hd2"/>
              </a:cxn>
              <a:cxn ang="10800000">
                <a:pos x="wd2" y="hd2"/>
              </a:cxn>
              <a:cxn ang="16200000">
                <a:pos x="wd2" y="hd2"/>
              </a:cxn>
            </a:cxnLst>
            <a:rect l="0" t="0" r="r" b="b"/>
            <a:pathLst>
              <a:path w="21600" h="21600" extrusionOk="0">
                <a:moveTo>
                  <a:pt x="15568" y="4195"/>
                </a:moveTo>
                <a:lnTo>
                  <a:pt x="15683" y="4195"/>
                </a:lnTo>
                <a:lnTo>
                  <a:pt x="16487" y="4463"/>
                </a:lnTo>
                <a:lnTo>
                  <a:pt x="17177" y="5266"/>
                </a:lnTo>
                <a:lnTo>
                  <a:pt x="17579" y="6516"/>
                </a:lnTo>
                <a:lnTo>
                  <a:pt x="17694" y="6694"/>
                </a:lnTo>
                <a:lnTo>
                  <a:pt x="17751" y="7408"/>
                </a:lnTo>
                <a:lnTo>
                  <a:pt x="17751" y="9193"/>
                </a:lnTo>
                <a:lnTo>
                  <a:pt x="17981" y="10979"/>
                </a:lnTo>
                <a:lnTo>
                  <a:pt x="18383" y="12764"/>
                </a:lnTo>
                <a:lnTo>
                  <a:pt x="18383" y="13388"/>
                </a:lnTo>
                <a:lnTo>
                  <a:pt x="18153" y="13478"/>
                </a:lnTo>
                <a:lnTo>
                  <a:pt x="17291" y="14013"/>
                </a:lnTo>
                <a:lnTo>
                  <a:pt x="17177" y="14102"/>
                </a:lnTo>
                <a:lnTo>
                  <a:pt x="17062" y="14281"/>
                </a:lnTo>
                <a:lnTo>
                  <a:pt x="16947" y="14638"/>
                </a:lnTo>
                <a:lnTo>
                  <a:pt x="16947" y="15709"/>
                </a:lnTo>
                <a:lnTo>
                  <a:pt x="17062" y="16155"/>
                </a:lnTo>
                <a:lnTo>
                  <a:pt x="17177" y="16512"/>
                </a:lnTo>
                <a:lnTo>
                  <a:pt x="17291" y="16780"/>
                </a:lnTo>
                <a:lnTo>
                  <a:pt x="17579" y="16780"/>
                </a:lnTo>
                <a:lnTo>
                  <a:pt x="17694" y="16959"/>
                </a:lnTo>
                <a:lnTo>
                  <a:pt x="17751" y="16959"/>
                </a:lnTo>
                <a:lnTo>
                  <a:pt x="17866" y="17226"/>
                </a:lnTo>
                <a:lnTo>
                  <a:pt x="18038" y="17405"/>
                </a:lnTo>
                <a:lnTo>
                  <a:pt x="18153" y="17583"/>
                </a:lnTo>
                <a:lnTo>
                  <a:pt x="19991" y="18655"/>
                </a:lnTo>
                <a:lnTo>
                  <a:pt x="20796" y="19279"/>
                </a:lnTo>
                <a:lnTo>
                  <a:pt x="21255" y="20350"/>
                </a:lnTo>
                <a:lnTo>
                  <a:pt x="21600" y="21600"/>
                </a:lnTo>
                <a:lnTo>
                  <a:pt x="15453" y="21600"/>
                </a:lnTo>
                <a:lnTo>
                  <a:pt x="15453" y="20083"/>
                </a:lnTo>
                <a:lnTo>
                  <a:pt x="14936" y="19279"/>
                </a:lnTo>
                <a:lnTo>
                  <a:pt x="14534" y="18922"/>
                </a:lnTo>
                <a:lnTo>
                  <a:pt x="12868" y="17762"/>
                </a:lnTo>
                <a:lnTo>
                  <a:pt x="13040" y="17583"/>
                </a:lnTo>
                <a:lnTo>
                  <a:pt x="13443" y="16959"/>
                </a:lnTo>
                <a:lnTo>
                  <a:pt x="13557" y="16959"/>
                </a:lnTo>
                <a:lnTo>
                  <a:pt x="13672" y="16780"/>
                </a:lnTo>
                <a:lnTo>
                  <a:pt x="13960" y="16780"/>
                </a:lnTo>
                <a:lnTo>
                  <a:pt x="14074" y="16512"/>
                </a:lnTo>
                <a:lnTo>
                  <a:pt x="14132" y="16155"/>
                </a:lnTo>
                <a:lnTo>
                  <a:pt x="14247" y="15709"/>
                </a:lnTo>
                <a:lnTo>
                  <a:pt x="14247" y="14638"/>
                </a:lnTo>
                <a:lnTo>
                  <a:pt x="14074" y="14102"/>
                </a:lnTo>
                <a:lnTo>
                  <a:pt x="13960" y="14013"/>
                </a:lnTo>
                <a:lnTo>
                  <a:pt x="13040" y="13478"/>
                </a:lnTo>
                <a:lnTo>
                  <a:pt x="12868" y="13388"/>
                </a:lnTo>
                <a:lnTo>
                  <a:pt x="12868" y="12764"/>
                </a:lnTo>
                <a:lnTo>
                  <a:pt x="13270" y="10979"/>
                </a:lnTo>
                <a:lnTo>
                  <a:pt x="13443" y="9193"/>
                </a:lnTo>
                <a:lnTo>
                  <a:pt x="13443" y="7587"/>
                </a:lnTo>
                <a:lnTo>
                  <a:pt x="13672" y="6159"/>
                </a:lnTo>
                <a:lnTo>
                  <a:pt x="13730" y="5712"/>
                </a:lnTo>
                <a:lnTo>
                  <a:pt x="13960" y="5445"/>
                </a:lnTo>
                <a:lnTo>
                  <a:pt x="14132" y="4909"/>
                </a:lnTo>
                <a:lnTo>
                  <a:pt x="14477" y="4820"/>
                </a:lnTo>
                <a:lnTo>
                  <a:pt x="14764" y="4641"/>
                </a:lnTo>
                <a:lnTo>
                  <a:pt x="15051" y="4284"/>
                </a:lnTo>
                <a:lnTo>
                  <a:pt x="15453" y="4195"/>
                </a:lnTo>
                <a:lnTo>
                  <a:pt x="15568" y="4195"/>
                </a:lnTo>
                <a:close/>
                <a:moveTo>
                  <a:pt x="8962" y="0"/>
                </a:moveTo>
                <a:lnTo>
                  <a:pt x="9019" y="0"/>
                </a:lnTo>
                <a:lnTo>
                  <a:pt x="9134" y="89"/>
                </a:lnTo>
                <a:lnTo>
                  <a:pt x="8962" y="268"/>
                </a:lnTo>
                <a:lnTo>
                  <a:pt x="8732" y="625"/>
                </a:lnTo>
                <a:lnTo>
                  <a:pt x="8732" y="714"/>
                </a:lnTo>
                <a:lnTo>
                  <a:pt x="8962" y="1071"/>
                </a:lnTo>
                <a:lnTo>
                  <a:pt x="9938" y="2410"/>
                </a:lnTo>
                <a:lnTo>
                  <a:pt x="10226" y="2945"/>
                </a:lnTo>
                <a:lnTo>
                  <a:pt x="10340" y="3392"/>
                </a:lnTo>
                <a:lnTo>
                  <a:pt x="10340" y="7408"/>
                </a:lnTo>
                <a:lnTo>
                  <a:pt x="10455" y="7765"/>
                </a:lnTo>
                <a:lnTo>
                  <a:pt x="10570" y="7765"/>
                </a:lnTo>
                <a:lnTo>
                  <a:pt x="10628" y="7944"/>
                </a:lnTo>
                <a:lnTo>
                  <a:pt x="10628" y="8033"/>
                </a:lnTo>
                <a:lnTo>
                  <a:pt x="10570" y="9640"/>
                </a:lnTo>
                <a:lnTo>
                  <a:pt x="10570" y="9818"/>
                </a:lnTo>
                <a:lnTo>
                  <a:pt x="10340" y="10443"/>
                </a:lnTo>
                <a:lnTo>
                  <a:pt x="10168" y="10889"/>
                </a:lnTo>
                <a:lnTo>
                  <a:pt x="9938" y="12139"/>
                </a:lnTo>
                <a:lnTo>
                  <a:pt x="9823" y="12228"/>
                </a:lnTo>
                <a:lnTo>
                  <a:pt x="9651" y="13031"/>
                </a:lnTo>
                <a:lnTo>
                  <a:pt x="9536" y="14013"/>
                </a:lnTo>
                <a:lnTo>
                  <a:pt x="9536" y="14727"/>
                </a:lnTo>
                <a:lnTo>
                  <a:pt x="9651" y="14906"/>
                </a:lnTo>
                <a:lnTo>
                  <a:pt x="9651" y="15084"/>
                </a:lnTo>
                <a:lnTo>
                  <a:pt x="9823" y="15263"/>
                </a:lnTo>
                <a:lnTo>
                  <a:pt x="9823" y="15352"/>
                </a:lnTo>
                <a:lnTo>
                  <a:pt x="9938" y="15709"/>
                </a:lnTo>
                <a:lnTo>
                  <a:pt x="10053" y="16334"/>
                </a:lnTo>
                <a:lnTo>
                  <a:pt x="10168" y="16780"/>
                </a:lnTo>
                <a:lnTo>
                  <a:pt x="10340" y="16959"/>
                </a:lnTo>
                <a:lnTo>
                  <a:pt x="10455" y="17137"/>
                </a:lnTo>
                <a:lnTo>
                  <a:pt x="12351" y="18387"/>
                </a:lnTo>
                <a:lnTo>
                  <a:pt x="14247" y="19726"/>
                </a:lnTo>
                <a:lnTo>
                  <a:pt x="14649" y="20083"/>
                </a:lnTo>
                <a:lnTo>
                  <a:pt x="14936" y="20350"/>
                </a:lnTo>
                <a:lnTo>
                  <a:pt x="14936" y="21600"/>
                </a:lnTo>
                <a:lnTo>
                  <a:pt x="0" y="21600"/>
                </a:lnTo>
                <a:lnTo>
                  <a:pt x="0" y="20529"/>
                </a:lnTo>
                <a:lnTo>
                  <a:pt x="402" y="20083"/>
                </a:lnTo>
                <a:lnTo>
                  <a:pt x="747" y="19726"/>
                </a:lnTo>
                <a:lnTo>
                  <a:pt x="1436" y="19279"/>
                </a:lnTo>
                <a:lnTo>
                  <a:pt x="2011" y="18655"/>
                </a:lnTo>
                <a:lnTo>
                  <a:pt x="2700" y="18387"/>
                </a:lnTo>
                <a:lnTo>
                  <a:pt x="3332" y="17851"/>
                </a:lnTo>
                <a:lnTo>
                  <a:pt x="4538" y="17137"/>
                </a:lnTo>
                <a:lnTo>
                  <a:pt x="4653" y="16959"/>
                </a:lnTo>
                <a:lnTo>
                  <a:pt x="4711" y="16780"/>
                </a:lnTo>
                <a:lnTo>
                  <a:pt x="4940" y="15709"/>
                </a:lnTo>
                <a:lnTo>
                  <a:pt x="5055" y="15531"/>
                </a:lnTo>
                <a:lnTo>
                  <a:pt x="5055" y="15352"/>
                </a:lnTo>
                <a:lnTo>
                  <a:pt x="5457" y="14727"/>
                </a:lnTo>
                <a:lnTo>
                  <a:pt x="5515" y="13210"/>
                </a:lnTo>
                <a:lnTo>
                  <a:pt x="5515" y="13031"/>
                </a:lnTo>
                <a:lnTo>
                  <a:pt x="5457" y="12853"/>
                </a:lnTo>
                <a:lnTo>
                  <a:pt x="5113" y="12228"/>
                </a:lnTo>
                <a:lnTo>
                  <a:pt x="5055" y="11782"/>
                </a:lnTo>
                <a:lnTo>
                  <a:pt x="4940" y="10979"/>
                </a:lnTo>
                <a:lnTo>
                  <a:pt x="4826" y="10532"/>
                </a:lnTo>
                <a:lnTo>
                  <a:pt x="4653" y="10086"/>
                </a:lnTo>
                <a:lnTo>
                  <a:pt x="4423" y="8658"/>
                </a:lnTo>
                <a:lnTo>
                  <a:pt x="4423" y="7765"/>
                </a:lnTo>
                <a:lnTo>
                  <a:pt x="4653" y="7587"/>
                </a:lnTo>
                <a:lnTo>
                  <a:pt x="4653" y="7408"/>
                </a:lnTo>
                <a:lnTo>
                  <a:pt x="4711" y="7319"/>
                </a:lnTo>
                <a:lnTo>
                  <a:pt x="4711" y="3660"/>
                </a:lnTo>
                <a:lnTo>
                  <a:pt x="4826" y="3035"/>
                </a:lnTo>
                <a:lnTo>
                  <a:pt x="4940" y="2588"/>
                </a:lnTo>
                <a:lnTo>
                  <a:pt x="5515" y="1696"/>
                </a:lnTo>
                <a:lnTo>
                  <a:pt x="6434" y="714"/>
                </a:lnTo>
                <a:lnTo>
                  <a:pt x="7526" y="268"/>
                </a:lnTo>
                <a:lnTo>
                  <a:pt x="8157" y="89"/>
                </a:lnTo>
                <a:lnTo>
                  <a:pt x="8732" y="0"/>
                </a:lnTo>
                <a:lnTo>
                  <a:pt x="8962" y="0"/>
                </a:lnTo>
                <a:close/>
              </a:path>
            </a:pathLst>
          </a:custGeom>
          <a:solidFill>
            <a:schemeClr val="bg1"/>
          </a:solidFill>
          <a:ln w="12700">
            <a:miter lim="400000"/>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sz="1800">
                <a:latin typeface="Calibri"/>
                <a:ea typeface="Calibri"/>
                <a:cs typeface="Calibri"/>
                <a:sym typeface="Calibri"/>
              </a:defRPr>
            </a:pPr>
            <a:endParaRPr kumimoji="0" sz="1800" b="0" i="0" u="none" strike="noStrike" kern="0" cap="none" spc="0" normalizeH="0" baseline="0" noProof="0">
              <a:ln>
                <a:noFill/>
              </a:ln>
              <a:solidFill>
                <a:sysClr val="windowText" lastClr="000000"/>
              </a:solidFill>
              <a:effectLst/>
              <a:uLnTx/>
              <a:uFillTx/>
              <a:latin typeface="Calibri"/>
              <a:ea typeface="Calibri"/>
              <a:cs typeface="Calibri"/>
              <a:sym typeface="Calibri"/>
            </a:endParaRPr>
          </a:p>
        </p:txBody>
      </p:sp>
      <p:sp>
        <p:nvSpPr>
          <p:cNvPr id="41" name="Shape 2670">
            <a:extLst>
              <a:ext uri="{FF2B5EF4-FFF2-40B4-BE49-F238E27FC236}">
                <a16:creationId xmlns:a16="http://schemas.microsoft.com/office/drawing/2014/main" id="{9D042FD8-FFA7-4FD8-B6B7-075A4C67278B}"/>
              </a:ext>
            </a:extLst>
          </p:cNvPr>
          <p:cNvSpPr/>
          <p:nvPr/>
        </p:nvSpPr>
        <p:spPr>
          <a:xfrm>
            <a:off x="763584" y="9470261"/>
            <a:ext cx="13293970" cy="121058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600" b="1" i="0" u="none" strike="noStrike" kern="0" cap="none" spc="0" normalizeH="0" baseline="0" noProof="0">
                <a:ln>
                  <a:noFill/>
                </a:ln>
                <a:solidFill>
                  <a:srgbClr val="68B433">
                    <a:lumMod val="75000"/>
                  </a:srgbClr>
                </a:solidFill>
                <a:effectLst/>
                <a:uLnTx/>
                <a:uFillTx/>
                <a:latin typeface="Arial" panose="020B0604020202020204" pitchFamily="34" charset="0"/>
                <a:ea typeface="Roboto Bold"/>
                <a:cs typeface="Arial" panose="020B0604020202020204" pitchFamily="34" charset="0"/>
                <a:sym typeface="Roboto Bold"/>
              </a:rPr>
              <a:t>After alcohol, cannabis is the most widely used psychoactive substance in Canada.</a:t>
            </a:r>
            <a:endParaRPr kumimoji="0" lang="en-CA" sz="3200" b="1" i="0" u="none" strike="noStrike" kern="0" cap="none" spc="0" normalizeH="0" baseline="0" noProof="0">
              <a:ln>
                <a:noFill/>
              </a:ln>
              <a:solidFill>
                <a:srgbClr val="68B433">
                  <a:lumMod val="75000"/>
                </a:srgbClr>
              </a:solidFill>
              <a:effectLst/>
              <a:uLnTx/>
              <a:uFillTx/>
              <a:latin typeface="Arial" panose="020B0604020202020204" pitchFamily="34" charset="0"/>
              <a:ea typeface="Roboto Bold"/>
              <a:cs typeface="Arial" panose="020B0604020202020204" pitchFamily="34" charset="0"/>
              <a:sym typeface="Roboto Bold"/>
            </a:endParaRPr>
          </a:p>
        </p:txBody>
      </p:sp>
      <p:sp>
        <p:nvSpPr>
          <p:cNvPr id="45" name="Shape 2670">
            <a:extLst>
              <a:ext uri="{FF2B5EF4-FFF2-40B4-BE49-F238E27FC236}">
                <a16:creationId xmlns:a16="http://schemas.microsoft.com/office/drawing/2014/main" id="{B80BA32B-D99B-4C48-A136-C48D789AEC8E}"/>
              </a:ext>
            </a:extLst>
          </p:cNvPr>
          <p:cNvSpPr/>
          <p:nvPr/>
        </p:nvSpPr>
        <p:spPr>
          <a:xfrm>
            <a:off x="13962115" y="10774551"/>
            <a:ext cx="4507887" cy="134908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4400" b="1" i="0" u="none" strike="noStrike" kern="0" cap="all" spc="0" normalizeH="0" baseline="0" noProof="0">
                <a:ln>
                  <a:noFill/>
                </a:ln>
                <a:solidFill>
                  <a:srgbClr val="F67C2E"/>
                </a:solidFill>
                <a:effectLst/>
                <a:uLnTx/>
                <a:uFillTx/>
                <a:latin typeface="Arial" panose="020B0604020202020204" pitchFamily="34" charset="0"/>
                <a:ea typeface="Roboto Bold"/>
                <a:cs typeface="Arial" panose="020B0604020202020204" pitchFamily="34" charset="0"/>
                <a:sym typeface="Roboto Bold"/>
              </a:rPr>
              <a:t>30 grams</a:t>
            </a:r>
          </a:p>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all" spc="0" normalizeH="0" baseline="0" noProof="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Personal Limit</a:t>
            </a:r>
          </a:p>
        </p:txBody>
      </p:sp>
      <p:sp>
        <p:nvSpPr>
          <p:cNvPr id="47" name="Shape 2670">
            <a:extLst>
              <a:ext uri="{FF2B5EF4-FFF2-40B4-BE49-F238E27FC236}">
                <a16:creationId xmlns:a16="http://schemas.microsoft.com/office/drawing/2014/main" id="{C9FB60A7-19BD-451B-B60C-A13798B6C204}"/>
              </a:ext>
            </a:extLst>
          </p:cNvPr>
          <p:cNvSpPr/>
          <p:nvPr/>
        </p:nvSpPr>
        <p:spPr>
          <a:xfrm>
            <a:off x="18900792" y="10816485"/>
            <a:ext cx="4507887" cy="134908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4400" b="1" i="0" u="none" strike="noStrike" kern="0" cap="all" spc="0" normalizeH="0" baseline="0" noProof="0">
                <a:ln>
                  <a:noFill/>
                </a:ln>
                <a:solidFill>
                  <a:srgbClr val="F67C2E"/>
                </a:solidFill>
                <a:effectLst/>
                <a:uLnTx/>
                <a:uFillTx/>
                <a:latin typeface="Arial" panose="020B0604020202020204" pitchFamily="34" charset="0"/>
                <a:ea typeface="Roboto Bold"/>
                <a:cs typeface="Arial" panose="020B0604020202020204" pitchFamily="34" charset="0"/>
                <a:sym typeface="Roboto Bold"/>
              </a:rPr>
              <a:t>18+</a:t>
            </a:r>
          </a:p>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all" spc="0" normalizeH="0" baseline="0" noProof="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Legal Age Limit </a:t>
            </a:r>
          </a:p>
        </p:txBody>
      </p:sp>
      <p:sp>
        <p:nvSpPr>
          <p:cNvPr id="32" name="TextBox 31">
            <a:extLst>
              <a:ext uri="{FF2B5EF4-FFF2-40B4-BE49-F238E27FC236}">
                <a16:creationId xmlns:a16="http://schemas.microsoft.com/office/drawing/2014/main" id="{EA16CB38-3E01-45E7-9B78-94CA97B53C64}"/>
              </a:ext>
            </a:extLst>
          </p:cNvPr>
          <p:cNvSpPr txBox="1"/>
          <p:nvPr/>
        </p:nvSpPr>
        <p:spPr>
          <a:xfrm>
            <a:off x="11487391" y="13219354"/>
            <a:ext cx="12639040" cy="36933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marL="0" marR="0" lvl="0" indent="0" algn="r" defTabSz="825500" eaLnBrk="1" fontAlgn="auto" latinLnBrk="0" hangingPunct="1">
              <a:lnSpc>
                <a:spcPct val="100000"/>
              </a:lnSpc>
              <a:spcBef>
                <a:spcPts val="0"/>
              </a:spcBef>
              <a:spcAft>
                <a:spcPts val="0"/>
              </a:spcAft>
              <a:buClrTx/>
              <a:buSzTx/>
              <a:buFontTx/>
              <a:buNone/>
              <a:tabLst/>
              <a:defRPr/>
            </a:pPr>
            <a:r>
              <a:rPr kumimoji="0" lang="en-CA" sz="1800" b="0" i="0" u="none" strike="noStrike" kern="0" cap="none" spc="0" normalizeH="0" baseline="0" noProof="0">
                <a:ln>
                  <a:noFill/>
                </a:ln>
                <a:solidFill>
                  <a:sysClr val="windowText" lastClr="000000"/>
                </a:solidFill>
                <a:effectLst/>
                <a:uLnTx/>
                <a:uFillTx/>
                <a:latin typeface="Arial" panose="020B0604020202020204" pitchFamily="34" charset="0"/>
                <a:ea typeface="Roboto" charset="0"/>
                <a:cs typeface="Arial" panose="020B0604020202020204" pitchFamily="34" charset="0"/>
                <a:sym typeface="Helvetica Light"/>
              </a:rPr>
              <a:t>Alberta Gaming, Liquor and Cannabis Commission (2020) </a:t>
            </a:r>
          </a:p>
        </p:txBody>
      </p:sp>
      <p:pic>
        <p:nvPicPr>
          <p:cNvPr id="7" name="Picture 6" descr="A close up of a plant&#10;&#10;Description automatically generated">
            <a:extLst>
              <a:ext uri="{FF2B5EF4-FFF2-40B4-BE49-F238E27FC236}">
                <a16:creationId xmlns:a16="http://schemas.microsoft.com/office/drawing/2014/main" id="{09ABCFFF-D097-44FE-9389-2D27BD984FB0}"/>
              </a:ext>
            </a:extLst>
          </p:cNvPr>
          <p:cNvPicPr>
            <a:picLocks noChangeAspect="1"/>
          </p:cNvPicPr>
          <p:nvPr/>
        </p:nvPicPr>
        <p:blipFill>
          <a:blip r:embed="rId5" cstate="print">
            <a:biLevel thresh="25000"/>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5507982" y="8280835"/>
            <a:ext cx="1416154" cy="1420098"/>
          </a:xfrm>
          <a:prstGeom prst="rect">
            <a:avLst/>
          </a:prstGeom>
        </p:spPr>
      </p:pic>
      <p:sp>
        <p:nvSpPr>
          <p:cNvPr id="2" name="Shape 2670">
            <a:extLst>
              <a:ext uri="{FF2B5EF4-FFF2-40B4-BE49-F238E27FC236}">
                <a16:creationId xmlns:a16="http://schemas.microsoft.com/office/drawing/2014/main" id="{F917579E-31A3-7614-C81C-3DA0F7DFFE01}"/>
              </a:ext>
            </a:extLst>
          </p:cNvPr>
          <p:cNvSpPr/>
          <p:nvPr/>
        </p:nvSpPr>
        <p:spPr>
          <a:xfrm>
            <a:off x="833922" y="10988159"/>
            <a:ext cx="12934832" cy="223119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2400" b="0" i="0" u="none" strike="noStrike" kern="0" cap="none" spc="0" normalizeH="0" baseline="0" noProof="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The cannabis plant contains </a:t>
            </a:r>
            <a:r>
              <a:rPr kumimoji="0" lang="en-CA" sz="2400" b="1" i="0" u="none" strike="noStrike" kern="0" cap="none" spc="0" normalizeH="0" baseline="0" noProof="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more than 400 chemicals. </a:t>
            </a:r>
            <a:r>
              <a:rPr kumimoji="0" lang="en-CA" sz="2400" b="0" i="0" u="none" strike="noStrike" kern="0" cap="none" spc="0" normalizeH="0" baseline="0" noProof="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Tetrahydrocannabinol (THC) is the main active chemical in the cannabis plant that gives people who use it a ‘high’. THC affects areas of the brain that control memory, concentration, and coordination. Cannabidiol (CBD) is an active chemical in the cannabis plant that’s used for medicinal purposes.</a:t>
            </a:r>
          </a:p>
        </p:txBody>
      </p:sp>
    </p:spTree>
    <p:extLst>
      <p:ext uri="{BB962C8B-B14F-4D97-AF65-F5344CB8AC3E}">
        <p14:creationId xmlns:p14="http://schemas.microsoft.com/office/powerpoint/2010/main" val="1283489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26"/>
                                        </p:tgtEl>
                                      </p:cBhvr>
                                    </p:animEffect>
                                    <p:animScale>
                                      <p:cBhvr>
                                        <p:cTn id="7" dur="1000" autoRev="1" fill="hold"/>
                                        <p:tgtEl>
                                          <p:spTgt spid="26"/>
                                        </p:tgtEl>
                                      </p:cBhvr>
                                      <p:by x="105000" y="105000"/>
                                    </p:animScale>
                                  </p:childTnLst>
                                </p:cTn>
                              </p:par>
                            </p:childTnLst>
                          </p:cTn>
                        </p:par>
                        <p:par>
                          <p:cTn id="8" fill="hold">
                            <p:stCondLst>
                              <p:cond delay="2000"/>
                            </p:stCondLst>
                            <p:childTnLst>
                              <p:par>
                                <p:cTn id="9" presetID="26" presetClass="emph" presetSubtype="0" fill="hold" nodeType="afterEffect">
                                  <p:stCondLst>
                                    <p:cond delay="0"/>
                                  </p:stCondLst>
                                  <p:childTnLst>
                                    <p:animEffect transition="out" filter="fade">
                                      <p:cBhvr>
                                        <p:cTn id="10" dur="2000" tmFilter="0, 0; .2, .5; .8, .5; 1, 0"/>
                                        <p:tgtEl>
                                          <p:spTgt spid="29"/>
                                        </p:tgtEl>
                                      </p:cBhvr>
                                    </p:animEffect>
                                    <p:animScale>
                                      <p:cBhvr>
                                        <p:cTn id="11" dur="1000" autoRev="1" fill="hold"/>
                                        <p:tgtEl>
                                          <p:spTgt spid="2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Are There Risks to Vaping Cannabis?">
            <a:hlinkClick r:id="" action="ppaction://media"/>
            <a:extLst>
              <a:ext uri="{FF2B5EF4-FFF2-40B4-BE49-F238E27FC236}">
                <a16:creationId xmlns:a16="http://schemas.microsoft.com/office/drawing/2014/main" id="{B12DF2F7-D195-D2DE-E71B-F50A3EC6D9D5}"/>
              </a:ext>
            </a:extLst>
          </p:cNvPr>
          <p:cNvPicPr>
            <a:picLocks noRot="1" noChangeAspect="1"/>
          </p:cNvPicPr>
          <p:nvPr>
            <a:videoFile r:link="rId1"/>
          </p:nvPr>
        </p:nvPicPr>
        <p:blipFill>
          <a:blip r:embed="rId3"/>
          <a:stretch>
            <a:fillRect/>
          </a:stretch>
        </p:blipFill>
        <p:spPr>
          <a:xfrm>
            <a:off x="6015742" y="4199922"/>
            <a:ext cx="14823001" cy="8374995"/>
          </a:xfrm>
          <a:prstGeom prst="rect">
            <a:avLst/>
          </a:prstGeom>
        </p:spPr>
      </p:pic>
      <p:sp>
        <p:nvSpPr>
          <p:cNvPr id="5" name="TextBox 4">
            <a:extLst>
              <a:ext uri="{FF2B5EF4-FFF2-40B4-BE49-F238E27FC236}">
                <a16:creationId xmlns:a16="http://schemas.microsoft.com/office/drawing/2014/main" id="{75068CE6-3AFC-FBF6-E78B-D2050AF761E3}"/>
              </a:ext>
            </a:extLst>
          </p:cNvPr>
          <p:cNvSpPr txBox="1"/>
          <p:nvPr/>
        </p:nvSpPr>
        <p:spPr>
          <a:xfrm>
            <a:off x="6777789" y="1540988"/>
            <a:ext cx="13298905" cy="111825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1" hangingPunct="0">
              <a:lnSpc>
                <a:spcPct val="100000"/>
              </a:lnSpc>
              <a:spcBef>
                <a:spcPts val="0"/>
              </a:spcBef>
              <a:spcAft>
                <a:spcPts val="0"/>
              </a:spcAft>
              <a:buClrTx/>
              <a:buSzTx/>
              <a:buFontTx/>
              <a:buNone/>
              <a:tabLst/>
              <a:defRPr/>
            </a:pPr>
            <a:r>
              <a:rPr kumimoji="0" lang="en-CA" sz="6600" b="1" i="0" u="none" strike="noStrike" kern="0" cap="none" spc="0" normalizeH="0" baseline="0" noProof="0">
                <a:ln>
                  <a:noFill/>
                </a:ln>
                <a:solidFill>
                  <a:srgbClr val="C00000"/>
                </a:solidFill>
                <a:effectLst/>
                <a:uLnTx/>
                <a:uFillTx/>
                <a:latin typeface="Arial" panose="020B0604020202020204" pitchFamily="34" charset="0"/>
                <a:cs typeface="Arial" panose="020B0604020202020204" pitchFamily="34" charset="0"/>
                <a:sym typeface="Helvetica Light"/>
              </a:rPr>
              <a:t>RISKS TO VAPING CANNABIS</a:t>
            </a:r>
          </a:p>
        </p:txBody>
      </p:sp>
      <p:grpSp>
        <p:nvGrpSpPr>
          <p:cNvPr id="6" name="Group 924">
            <a:extLst>
              <a:ext uri="{FF2B5EF4-FFF2-40B4-BE49-F238E27FC236}">
                <a16:creationId xmlns:a16="http://schemas.microsoft.com/office/drawing/2014/main" id="{064F9ADB-AC9F-D218-BFA7-128E0F2CC460}"/>
              </a:ext>
            </a:extLst>
          </p:cNvPr>
          <p:cNvGrpSpPr/>
          <p:nvPr/>
        </p:nvGrpSpPr>
        <p:grpSpPr>
          <a:xfrm>
            <a:off x="-2348962" y="-14357"/>
            <a:ext cx="9141244" cy="13744713"/>
            <a:chOff x="0" y="0"/>
            <a:chExt cx="9141243" cy="13744712"/>
          </a:xfrm>
          <a:solidFill>
            <a:schemeClr val="accent1"/>
          </a:solidFill>
        </p:grpSpPr>
        <p:sp>
          <p:nvSpPr>
            <p:cNvPr id="7" name="Shape 922">
              <a:extLst>
                <a:ext uri="{FF2B5EF4-FFF2-40B4-BE49-F238E27FC236}">
                  <a16:creationId xmlns:a16="http://schemas.microsoft.com/office/drawing/2014/main" id="{EECEF69E-75A9-FC34-53A3-5515D9DFBC94}"/>
                </a:ext>
              </a:extLst>
            </p:cNvPr>
            <p:cNvSpPr/>
            <p:nvPr/>
          </p:nvSpPr>
          <p:spPr>
            <a:xfrm>
              <a:off x="3484" y="0"/>
              <a:ext cx="9137759" cy="84017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chemeClr val="accent3">
                <a:lumMod val="75000"/>
              </a:schemeClr>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8" name="Shape 923">
              <a:extLst>
                <a:ext uri="{FF2B5EF4-FFF2-40B4-BE49-F238E27FC236}">
                  <a16:creationId xmlns:a16="http://schemas.microsoft.com/office/drawing/2014/main" id="{755DEFF3-D002-760F-60A9-A3CBC710F0BF}"/>
                </a:ext>
              </a:extLst>
            </p:cNvPr>
            <p:cNvSpPr/>
            <p:nvPr/>
          </p:nvSpPr>
          <p:spPr>
            <a:xfrm>
              <a:off x="0" y="8400274"/>
              <a:ext cx="6600183" cy="53444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296" y="0"/>
                  </a:lnTo>
                  <a:lnTo>
                    <a:pt x="21600" y="21600"/>
                  </a:lnTo>
                  <a:lnTo>
                    <a:pt x="12668" y="21600"/>
                  </a:lnTo>
                  <a:lnTo>
                    <a:pt x="0" y="0"/>
                  </a:lnTo>
                  <a:close/>
                </a:path>
              </a:pathLst>
            </a:custGeom>
            <a:solidFill>
              <a:schemeClr val="accent3">
                <a:lumMod val="60000"/>
                <a:lumOff val="40000"/>
                <a:alpha val="81000"/>
              </a:schemeClr>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spTree>
    <p:extLst>
      <p:ext uri="{BB962C8B-B14F-4D97-AF65-F5344CB8AC3E}">
        <p14:creationId xmlns:p14="http://schemas.microsoft.com/office/powerpoint/2010/main" val="1113746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par>
                          <p:cTn id="7" fill="hold">
                            <p:stCondLst>
                              <p:cond delay="1"/>
                            </p:stCondLst>
                            <p:childTnLst>
                              <p:par>
                                <p:cTn id="8" presetID="22" presetClass="entr" presetSubtype="1" fill="hold" grpId="0" nodeType="afterEffect">
                                  <p:stCondLst>
                                    <p:cond delay="0"/>
                                  </p:stCondLst>
                                  <p:iterate>
                                    <p:tmAbs val="0"/>
                                  </p:iterate>
                                  <p:childTnLst>
                                    <p:set>
                                      <p:cBhvr>
                                        <p:cTn id="9" fill="hold"/>
                                        <p:tgtEl>
                                          <p:spTgt spid="6"/>
                                        </p:tgtEl>
                                        <p:attrNameLst>
                                          <p:attrName>style.visibility</p:attrName>
                                        </p:attrNameLst>
                                      </p:cBhvr>
                                      <p:to>
                                        <p:strVal val="visible"/>
                                      </p:to>
                                    </p:set>
                                    <p:animEffect transition="in" filter="wipe(up)">
                                      <p:cBhvr>
                                        <p:cTn id="10" dur="6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childTnLst>
        </p:cTn>
      </p:par>
    </p:tnLst>
    <p:bldLst>
      <p:bldP spid="6" grpId="0"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D44E1686-C0F5-C688-BAA5-8B24EA3D79BB}"/>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751" b="3751"/>
          <a:stretch/>
        </p:blipFill>
        <p:spPr>
          <a:xfrm>
            <a:off x="10864752" y="-250021"/>
            <a:ext cx="22148800" cy="13698759"/>
          </a:xfrm>
        </p:spPr>
      </p:pic>
      <p:sp>
        <p:nvSpPr>
          <p:cNvPr id="1215" name="Shape 1215"/>
          <p:cNvSpPr>
            <a:spLocks noGrp="1"/>
          </p:cNvSpPr>
          <p:nvPr>
            <p:ph type="sldNum" sz="quarter" idx="4"/>
          </p:nvPr>
        </p:nvSpPr>
        <p:spPr>
          <a:xfrm>
            <a:off x="23508395" y="312210"/>
            <a:ext cx="678830" cy="276999"/>
          </a:xfrm>
          <a:prstGeom prst="rect">
            <a:avLst/>
          </a:prstGeom>
          <a:extLst>
            <a:ext uri="{C572A759-6A51-4108-AA02-DFA0A04FC94B}">
              <ma14:wrappingTextBoxFlag xmlns="" xmlns:ma14="http://schemas.microsoft.com/office/mac/drawingml/2011/main" val="1"/>
            </a:ext>
          </a:extLst>
        </p:spPr>
        <p:txBody>
          <a:bodyPr/>
          <a:lstStyle/>
          <a:p>
            <a:pPr lvl="0">
              <a:defRPr>
                <a:solidFill>
                  <a:srgbClr val="000000"/>
                </a:solidFill>
              </a:defRPr>
            </a:pPr>
            <a:fld id="{86CB4B4D-7CA3-9044-876B-883B54F8677D}" type="slidenum">
              <a:rPr>
                <a:solidFill>
                  <a:srgbClr val="FFFFFF"/>
                </a:solidFill>
                <a:latin typeface="Arial" panose="020B0604020202020204" pitchFamily="34" charset="0"/>
                <a:cs typeface="Arial" panose="020B0604020202020204" pitchFamily="34" charset="0"/>
              </a:rPr>
              <a:pPr lvl="0">
                <a:defRPr>
                  <a:solidFill>
                    <a:srgbClr val="000000"/>
                  </a:solidFill>
                </a:defRPr>
              </a:pPr>
              <a:t>23</a:t>
            </a:fld>
            <a:endParaRPr>
              <a:solidFill>
                <a:srgbClr val="FFFFFF"/>
              </a:solidFill>
              <a:latin typeface="Arial" panose="020B0604020202020204" pitchFamily="34" charset="0"/>
              <a:cs typeface="Arial" panose="020B0604020202020204" pitchFamily="34" charset="0"/>
            </a:endParaRPr>
          </a:p>
        </p:txBody>
      </p:sp>
      <p:grpSp>
        <p:nvGrpSpPr>
          <p:cNvPr id="1224" name="Group 1224"/>
          <p:cNvGrpSpPr/>
          <p:nvPr/>
        </p:nvGrpSpPr>
        <p:grpSpPr>
          <a:xfrm>
            <a:off x="11157561" y="5932195"/>
            <a:ext cx="8219582" cy="5594379"/>
            <a:chOff x="0" y="0"/>
            <a:chExt cx="6775959" cy="4975940"/>
          </a:xfrm>
        </p:grpSpPr>
        <p:sp>
          <p:nvSpPr>
            <p:cNvPr id="1218" name="Shape 1218"/>
            <p:cNvSpPr/>
            <p:nvPr/>
          </p:nvSpPr>
          <p:spPr>
            <a:xfrm>
              <a:off x="356362" y="260069"/>
              <a:ext cx="6419597" cy="4715871"/>
            </a:xfrm>
            <a:custGeom>
              <a:avLst/>
              <a:gdLst/>
              <a:ahLst/>
              <a:cxnLst>
                <a:cxn ang="0">
                  <a:pos x="wd2" y="hd2"/>
                </a:cxn>
                <a:cxn ang="5400000">
                  <a:pos x="wd2" y="hd2"/>
                </a:cxn>
                <a:cxn ang="10800000">
                  <a:pos x="wd2" y="hd2"/>
                </a:cxn>
                <a:cxn ang="16200000">
                  <a:pos x="wd2" y="hd2"/>
                </a:cxn>
              </a:cxnLst>
              <a:rect l="0" t="0" r="r" b="b"/>
              <a:pathLst>
                <a:path w="21600" h="21600" extrusionOk="0">
                  <a:moveTo>
                    <a:pt x="3264" y="4925"/>
                  </a:moveTo>
                  <a:lnTo>
                    <a:pt x="0" y="17974"/>
                  </a:lnTo>
                  <a:lnTo>
                    <a:pt x="21600" y="21600"/>
                  </a:lnTo>
                  <a:lnTo>
                    <a:pt x="21297" y="0"/>
                  </a:lnTo>
                  <a:lnTo>
                    <a:pt x="3264" y="4925"/>
                  </a:lnTo>
                  <a:close/>
                </a:path>
              </a:pathLst>
            </a:custGeom>
            <a:solidFill>
              <a:srgbClr val="212935">
                <a:alpha val="35000"/>
              </a:srgbClr>
            </a:solidFill>
            <a:ln w="12700" cap="flat">
              <a:noFill/>
              <a:miter lim="400000"/>
            </a:ln>
            <a:effectLst/>
          </p:spPr>
          <p:txBody>
            <a:bodyPr wrap="square" lIns="0" tIns="0" rIns="0" bIns="0" numCol="1" anchor="ctr">
              <a:noAutofit/>
            </a:bodyPr>
            <a:lstStyle/>
            <a:p>
              <a:pPr lvl="0">
                <a:defRPr sz="3200"/>
              </a:pPr>
              <a:endParaRPr/>
            </a:p>
          </p:txBody>
        </p:sp>
        <p:sp>
          <p:nvSpPr>
            <p:cNvPr id="1219" name="Shape 1219"/>
            <p:cNvSpPr/>
            <p:nvPr/>
          </p:nvSpPr>
          <p:spPr>
            <a:xfrm>
              <a:off x="0" y="0"/>
              <a:ext cx="6419597" cy="4715871"/>
            </a:xfrm>
            <a:custGeom>
              <a:avLst/>
              <a:gdLst/>
              <a:ahLst/>
              <a:cxnLst>
                <a:cxn ang="0">
                  <a:pos x="wd2" y="hd2"/>
                </a:cxn>
                <a:cxn ang="5400000">
                  <a:pos x="wd2" y="hd2"/>
                </a:cxn>
                <a:cxn ang="10800000">
                  <a:pos x="wd2" y="hd2"/>
                </a:cxn>
                <a:cxn ang="16200000">
                  <a:pos x="wd2" y="hd2"/>
                </a:cxn>
              </a:cxnLst>
              <a:rect l="0" t="0" r="r" b="b"/>
              <a:pathLst>
                <a:path w="21600" h="21600" extrusionOk="0">
                  <a:moveTo>
                    <a:pt x="3264" y="4925"/>
                  </a:moveTo>
                  <a:lnTo>
                    <a:pt x="0" y="17974"/>
                  </a:lnTo>
                  <a:lnTo>
                    <a:pt x="21600" y="21600"/>
                  </a:lnTo>
                  <a:lnTo>
                    <a:pt x="21297" y="0"/>
                  </a:lnTo>
                  <a:lnTo>
                    <a:pt x="3264" y="4925"/>
                  </a:lnTo>
                  <a:close/>
                </a:path>
              </a:pathLst>
            </a:custGeom>
            <a:gradFill flip="none" rotWithShape="1">
              <a:gsLst>
                <a:gs pos="0">
                  <a:schemeClr val="accent3">
                    <a:lumMod val="75000"/>
                  </a:schemeClr>
                </a:gs>
                <a:gs pos="100000">
                  <a:srgbClr val="157B3E"/>
                </a:gs>
              </a:gsLst>
              <a:lin ang="15085172" scaled="0"/>
            </a:gradFill>
            <a:ln w="12700" cap="flat">
              <a:noFill/>
              <a:miter lim="400000"/>
            </a:ln>
            <a:effectLst/>
          </p:spPr>
          <p:txBody>
            <a:bodyPr wrap="square" lIns="0" tIns="0" rIns="0" bIns="0" numCol="1" anchor="ctr">
              <a:noAutofit/>
            </a:bodyPr>
            <a:lstStyle/>
            <a:p>
              <a:pPr lvl="0">
                <a:defRPr sz="3200"/>
              </a:pPr>
              <a:endParaRPr/>
            </a:p>
          </p:txBody>
        </p:sp>
      </p:grpSp>
      <p:grpSp>
        <p:nvGrpSpPr>
          <p:cNvPr id="1239" name="Group 1239"/>
          <p:cNvGrpSpPr/>
          <p:nvPr/>
        </p:nvGrpSpPr>
        <p:grpSpPr>
          <a:xfrm>
            <a:off x="10702028" y="426645"/>
            <a:ext cx="4263576" cy="12447088"/>
            <a:chOff x="1" y="-1"/>
            <a:chExt cx="4263574" cy="12447086"/>
          </a:xfrm>
        </p:grpSpPr>
        <p:sp>
          <p:nvSpPr>
            <p:cNvPr id="1237" name="Shape 1237"/>
            <p:cNvSpPr/>
            <p:nvPr/>
          </p:nvSpPr>
          <p:spPr>
            <a:xfrm flipV="1">
              <a:off x="2166254" y="-1"/>
              <a:ext cx="2097321" cy="6172713"/>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lvl="0">
                <a:defRPr sz="3200"/>
              </a:pPr>
              <a:endParaRPr/>
            </a:p>
          </p:txBody>
        </p:sp>
        <p:sp>
          <p:nvSpPr>
            <p:cNvPr id="1238" name="Shape 1238"/>
            <p:cNvSpPr/>
            <p:nvPr/>
          </p:nvSpPr>
          <p:spPr>
            <a:xfrm flipV="1">
              <a:off x="1" y="10498605"/>
              <a:ext cx="597502" cy="1948480"/>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lvl="0">
                <a:defRPr sz="3200"/>
              </a:pPr>
              <a:endParaRPr/>
            </a:p>
          </p:txBody>
        </p:sp>
      </p:grpSp>
      <p:sp>
        <p:nvSpPr>
          <p:cNvPr id="28" name="Shape 1225"/>
          <p:cNvSpPr/>
          <p:nvPr/>
        </p:nvSpPr>
        <p:spPr>
          <a:xfrm>
            <a:off x="12416216" y="7299102"/>
            <a:ext cx="6446227" cy="2966579"/>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algn="l" eaLnBrk="1" hangingPunct="1">
              <a:lnSpc>
                <a:spcPct val="115000"/>
              </a:lnSpc>
              <a:spcBef>
                <a:spcPct val="0"/>
              </a:spcBef>
              <a:spcAft>
                <a:spcPts val="1600"/>
              </a:spcAft>
              <a:buClr>
                <a:srgbClr val="666666"/>
              </a:buClr>
              <a:buSzTx/>
              <a:buFont typeface="Source Code Pro" charset="0"/>
              <a:buNone/>
            </a:pPr>
            <a:r>
              <a:rPr lang="en-US" altLang="en-US" sz="3200" b="1">
                <a:solidFill>
                  <a:schemeClr val="bg1"/>
                </a:solidFill>
                <a:latin typeface="Arial" panose="020B0604020202020204" pitchFamily="34" charset="0"/>
                <a:ea typeface="Roboto" charset="0"/>
                <a:cs typeface="Arial" panose="020B0604020202020204" pitchFamily="34" charset="0"/>
                <a:sym typeface="Source Code Pro" charset="0"/>
              </a:rPr>
              <a:t>Although cannabis is legal for adults 18+, your brain continues to develop until your mid-20s. Cannabis can affect brain development.</a:t>
            </a:r>
          </a:p>
        </p:txBody>
      </p:sp>
      <p:sp>
        <p:nvSpPr>
          <p:cNvPr id="3" name="Shape 3354">
            <a:extLst>
              <a:ext uri="{FF2B5EF4-FFF2-40B4-BE49-F238E27FC236}">
                <a16:creationId xmlns:a16="http://schemas.microsoft.com/office/drawing/2014/main" id="{CF875E1D-2B87-688D-F5FD-76A115D4B935}"/>
              </a:ext>
            </a:extLst>
          </p:cNvPr>
          <p:cNvSpPr txBox="1">
            <a:spLocks/>
          </p:cNvSpPr>
          <p:nvPr/>
        </p:nvSpPr>
        <p:spPr>
          <a:xfrm>
            <a:off x="3736576" y="426645"/>
            <a:ext cx="11229028" cy="110799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t">
            <a:spAutoFit/>
          </a:bodyPr>
          <a:lstStyle>
            <a:lvl1pPr algn="ct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a:lstStyle>
          <a:p>
            <a:pPr algn="l">
              <a:defRPr sz="1800" spc="0" baseline="0">
                <a:solidFill>
                  <a:srgbClr val="000000"/>
                </a:solidFill>
              </a:defRPr>
            </a:pPr>
            <a:r>
              <a:rPr lang="en-CA" sz="7200" b="1" baseline="0">
                <a:solidFill>
                  <a:srgbClr val="157B3E"/>
                </a:solidFill>
                <a:latin typeface="Arial" panose="020B0604020202020204" pitchFamily="34" charset="0"/>
                <a:cs typeface="Arial" panose="020B0604020202020204" pitchFamily="34" charset="0"/>
              </a:rPr>
              <a:t>Cannabis Quick Facts</a:t>
            </a:r>
          </a:p>
        </p:txBody>
      </p:sp>
      <p:sp>
        <p:nvSpPr>
          <p:cNvPr id="5" name="TextBox 4">
            <a:extLst>
              <a:ext uri="{FF2B5EF4-FFF2-40B4-BE49-F238E27FC236}">
                <a16:creationId xmlns:a16="http://schemas.microsoft.com/office/drawing/2014/main" id="{83AEA29D-F69E-7E6B-59FF-90B046F07EE4}"/>
              </a:ext>
            </a:extLst>
          </p:cNvPr>
          <p:cNvSpPr txBox="1"/>
          <p:nvPr/>
        </p:nvSpPr>
        <p:spPr>
          <a:xfrm>
            <a:off x="17895316" y="13002737"/>
            <a:ext cx="8750995"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1" hangingPunct="0">
              <a:lnSpc>
                <a:spcPct val="100000"/>
              </a:lnSpc>
              <a:spcBef>
                <a:spcPts val="0"/>
              </a:spcBef>
              <a:spcAft>
                <a:spcPts val="0"/>
              </a:spcAft>
              <a:buClrTx/>
              <a:buSzTx/>
              <a:buFontTx/>
              <a:buNone/>
              <a:tabLst/>
            </a:pPr>
            <a:r>
              <a:rPr kumimoji="0" lang="en-CA" sz="1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https://cannabissense.ca/health-effects/cannabis-use-guidelines</a:t>
            </a:r>
          </a:p>
        </p:txBody>
      </p:sp>
      <p:sp>
        <p:nvSpPr>
          <p:cNvPr id="11" name="TextBox 10">
            <a:extLst>
              <a:ext uri="{FF2B5EF4-FFF2-40B4-BE49-F238E27FC236}">
                <a16:creationId xmlns:a16="http://schemas.microsoft.com/office/drawing/2014/main" id="{E4B2F5D2-554A-6CC9-5AA6-9529760C137E}"/>
              </a:ext>
            </a:extLst>
          </p:cNvPr>
          <p:cNvSpPr txBox="1"/>
          <p:nvPr/>
        </p:nvSpPr>
        <p:spPr>
          <a:xfrm>
            <a:off x="11174943" y="13025548"/>
            <a:ext cx="6365281"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1" hangingPunct="0">
              <a:lnSpc>
                <a:spcPct val="100000"/>
              </a:lnSpc>
              <a:spcBef>
                <a:spcPts val="0"/>
              </a:spcBef>
              <a:spcAft>
                <a:spcPts val="0"/>
              </a:spcAft>
              <a:buClrTx/>
              <a:buSzTx/>
              <a:buFontTx/>
              <a:buNone/>
              <a:tabLst/>
            </a:pPr>
            <a:r>
              <a:rPr lang="en-CA" sz="1800">
                <a:solidFill>
                  <a:srgbClr val="000000"/>
                </a:solidFill>
                <a:latin typeface="Arial" panose="020B0604020202020204" pitchFamily="34" charset="0"/>
                <a:cs typeface="Arial" panose="020B0604020202020204" pitchFamily="34" charset="0"/>
              </a:rPr>
              <a:t>AGLC, aglc.ca/Cannabis AB, 2</a:t>
            </a:r>
            <a:r>
              <a:rPr kumimoji="0" lang="en-CA" sz="18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Light"/>
              </a:rPr>
              <a:t>020</a:t>
            </a:r>
          </a:p>
        </p:txBody>
      </p:sp>
      <p:sp>
        <p:nvSpPr>
          <p:cNvPr id="13" name="Shape 2670">
            <a:extLst>
              <a:ext uri="{FF2B5EF4-FFF2-40B4-BE49-F238E27FC236}">
                <a16:creationId xmlns:a16="http://schemas.microsoft.com/office/drawing/2014/main" id="{EA7263B9-0320-DB41-5887-42C1E2122697}"/>
              </a:ext>
            </a:extLst>
          </p:cNvPr>
          <p:cNvSpPr/>
          <p:nvPr/>
        </p:nvSpPr>
        <p:spPr>
          <a:xfrm>
            <a:off x="647535" y="1784281"/>
            <a:ext cx="10311266" cy="1159804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marL="342900" lvl="0" indent="-342900" algn="l">
              <a:spcBef>
                <a:spcPts val="600"/>
              </a:spcBef>
              <a:buFont typeface="Arial" panose="020B0604020202020204" pitchFamily="34" charset="0"/>
              <a:buChar char="•"/>
              <a:defRPr sz="1800"/>
            </a:pPr>
            <a:r>
              <a:rPr lang="en-CA" sz="2800">
                <a:solidFill>
                  <a:schemeClr val="tx1"/>
                </a:solidFill>
                <a:latin typeface="Arial" panose="020B0604020202020204" pitchFamily="34" charset="0"/>
                <a:ea typeface="Roboto Bold"/>
                <a:cs typeface="Arial" panose="020B0604020202020204" pitchFamily="34" charset="0"/>
                <a:sym typeface="Roboto Bold"/>
              </a:rPr>
              <a:t>Cannabis can affect </a:t>
            </a:r>
            <a:r>
              <a:rPr lang="en-CA" sz="2800" b="1">
                <a:solidFill>
                  <a:srgbClr val="157B3E"/>
                </a:solidFill>
                <a:latin typeface="Arial" panose="020B0604020202020204" pitchFamily="34" charset="0"/>
                <a:ea typeface="Roboto Bold"/>
                <a:cs typeface="Arial" panose="020B0604020202020204" pitchFamily="34" charset="0"/>
                <a:sym typeface="Roboto Bold"/>
              </a:rPr>
              <a:t>everyone differently</a:t>
            </a:r>
            <a:r>
              <a:rPr lang="en-CA" sz="2800">
                <a:solidFill>
                  <a:srgbClr val="157B3E"/>
                </a:solidFill>
                <a:latin typeface="Arial" panose="020B0604020202020204" pitchFamily="34" charset="0"/>
                <a:ea typeface="Roboto Bold"/>
                <a:cs typeface="Arial" panose="020B0604020202020204" pitchFamily="34" charset="0"/>
                <a:sym typeface="Roboto Bold"/>
              </a:rPr>
              <a:t>.</a:t>
            </a:r>
          </a:p>
          <a:p>
            <a:pPr lvl="0" algn="l">
              <a:spcBef>
                <a:spcPts val="600"/>
              </a:spcBef>
              <a:defRPr sz="1800"/>
            </a:pPr>
            <a:endParaRPr lang="en-CA" sz="2800">
              <a:solidFill>
                <a:schemeClr val="tx1"/>
              </a:solidFill>
              <a:latin typeface="Arial" panose="020B0604020202020204" pitchFamily="34" charset="0"/>
              <a:ea typeface="Roboto Bold"/>
              <a:cs typeface="Arial" panose="020B0604020202020204" pitchFamily="34" charset="0"/>
              <a:sym typeface="Roboto Bold"/>
            </a:endParaRPr>
          </a:p>
          <a:p>
            <a:pPr marL="342900" indent="-342900" algn="l">
              <a:spcBef>
                <a:spcPts val="600"/>
              </a:spcBef>
              <a:buFont typeface="Arial" panose="020B0604020202020204" pitchFamily="34" charset="0"/>
              <a:buChar char="•"/>
              <a:defRPr sz="1800"/>
            </a:pPr>
            <a:r>
              <a:rPr lang="en-CA" sz="2800" b="1">
                <a:solidFill>
                  <a:srgbClr val="157B3E"/>
                </a:solidFill>
                <a:latin typeface="Arial" panose="020B0604020202020204" pitchFamily="34" charset="0"/>
                <a:ea typeface="Roboto Bold"/>
                <a:cs typeface="Arial" panose="020B0604020202020204" pitchFamily="34" charset="0"/>
                <a:sym typeface="Roboto Bold"/>
              </a:rPr>
              <a:t>Female bodies</a:t>
            </a:r>
            <a:r>
              <a:rPr lang="en-CA" sz="2800">
                <a:solidFill>
                  <a:srgbClr val="157B3E"/>
                </a:solidFill>
                <a:latin typeface="Arial" panose="020B0604020202020204" pitchFamily="34" charset="0"/>
                <a:ea typeface="Roboto Bold"/>
                <a:cs typeface="Arial" panose="020B0604020202020204" pitchFamily="34" charset="0"/>
                <a:sym typeface="Roboto Bold"/>
              </a:rPr>
              <a:t> </a:t>
            </a:r>
            <a:r>
              <a:rPr lang="en-CA" sz="2800">
                <a:solidFill>
                  <a:schemeClr val="tx1"/>
                </a:solidFill>
                <a:latin typeface="Arial" panose="020B0604020202020204" pitchFamily="34" charset="0"/>
                <a:ea typeface="Roboto Bold"/>
                <a:cs typeface="Arial" panose="020B0604020202020204" pitchFamily="34" charset="0"/>
                <a:sym typeface="Roboto Bold"/>
              </a:rPr>
              <a:t>are more sensitive to cannabis (and other substance use) than male bodies.</a:t>
            </a:r>
          </a:p>
          <a:p>
            <a:pPr algn="l">
              <a:spcBef>
                <a:spcPts val="600"/>
              </a:spcBef>
              <a:defRPr sz="1800"/>
            </a:pPr>
            <a:endParaRPr lang="en-CA" sz="2800">
              <a:solidFill>
                <a:schemeClr val="tx1"/>
              </a:solidFill>
              <a:latin typeface="Arial" panose="020B0604020202020204" pitchFamily="34" charset="0"/>
              <a:ea typeface="Roboto Bold"/>
              <a:cs typeface="Arial" panose="020B0604020202020204" pitchFamily="34" charset="0"/>
              <a:sym typeface="Roboto Bold"/>
            </a:endParaRPr>
          </a:p>
          <a:p>
            <a:pPr marL="342900" lvl="0" indent="-342900" algn="l">
              <a:spcBef>
                <a:spcPts val="600"/>
              </a:spcBef>
              <a:buFont typeface="Arial" panose="020B0604020202020204" pitchFamily="34" charset="0"/>
              <a:buChar char="•"/>
              <a:defRPr sz="1800"/>
            </a:pPr>
            <a:r>
              <a:rPr lang="en-US" sz="2800">
                <a:solidFill>
                  <a:schemeClr val="tx1"/>
                </a:solidFill>
                <a:latin typeface="Arial" panose="020B0604020202020204" pitchFamily="34" charset="0"/>
                <a:ea typeface="Roboto Bold"/>
                <a:cs typeface="Arial" panose="020B0604020202020204" pitchFamily="34" charset="0"/>
                <a:sym typeface="Roboto Bold"/>
              </a:rPr>
              <a:t>Should you </a:t>
            </a:r>
            <a:r>
              <a:rPr lang="en-US" sz="2800" b="1">
                <a:solidFill>
                  <a:srgbClr val="157B3E"/>
                </a:solidFill>
                <a:latin typeface="Arial" panose="020B0604020202020204" pitchFamily="34" charset="0"/>
                <a:ea typeface="Roboto Bold"/>
                <a:cs typeface="Arial" panose="020B0604020202020204" pitchFamily="34" charset="0"/>
                <a:sym typeface="Roboto Bold"/>
              </a:rPr>
              <a:t>mix</a:t>
            </a:r>
            <a:r>
              <a:rPr lang="en-US" sz="2800" b="1">
                <a:solidFill>
                  <a:schemeClr val="tx1"/>
                </a:solidFill>
                <a:latin typeface="Arial" panose="020B0604020202020204" pitchFamily="34" charset="0"/>
                <a:ea typeface="Roboto Bold"/>
                <a:cs typeface="Arial" panose="020B0604020202020204" pitchFamily="34" charset="0"/>
                <a:sym typeface="Roboto Bold"/>
              </a:rPr>
              <a:t> </a:t>
            </a:r>
            <a:r>
              <a:rPr lang="en-US" sz="2800">
                <a:solidFill>
                  <a:schemeClr val="tx1"/>
                </a:solidFill>
                <a:latin typeface="Arial" panose="020B0604020202020204" pitchFamily="34" charset="0"/>
                <a:ea typeface="Roboto Bold"/>
                <a:cs typeface="Arial" panose="020B0604020202020204" pitchFamily="34" charset="0"/>
                <a:sym typeface="Roboto Bold"/>
              </a:rPr>
              <a:t>cannabis and alcohol? </a:t>
            </a:r>
            <a:r>
              <a:rPr lang="en-US" sz="2800" b="1">
                <a:solidFill>
                  <a:schemeClr val="tx1"/>
                </a:solidFill>
                <a:latin typeface="Arial" panose="020B0604020202020204" pitchFamily="34" charset="0"/>
                <a:ea typeface="Roboto Bold"/>
                <a:cs typeface="Arial" panose="020B0604020202020204" pitchFamily="34" charset="0"/>
                <a:sym typeface="Roboto Bold"/>
              </a:rPr>
              <a:t>NO!!</a:t>
            </a:r>
          </a:p>
          <a:p>
            <a:pPr lvl="0" algn="l">
              <a:spcBef>
                <a:spcPts val="600"/>
              </a:spcBef>
              <a:defRPr sz="1800"/>
            </a:pPr>
            <a:r>
              <a:rPr lang="en-US" sz="2800">
                <a:solidFill>
                  <a:schemeClr val="tx1"/>
                </a:solidFill>
                <a:latin typeface="Arial" panose="020B0604020202020204" pitchFamily="34" charset="0"/>
                <a:ea typeface="Roboto Bold"/>
                <a:cs typeface="Arial" panose="020B0604020202020204" pitchFamily="34" charset="0"/>
                <a:sym typeface="Roboto Bold"/>
              </a:rPr>
              <a:t>The two substances can worsen the effects of the other when mixed. Alcohol consumption while using cannabis amplifies the effects of cannabis—making it easier to overconsume and experience negative side effects when combined.</a:t>
            </a:r>
          </a:p>
          <a:p>
            <a:pPr lvl="0" algn="l">
              <a:spcBef>
                <a:spcPts val="600"/>
              </a:spcBef>
              <a:defRPr sz="1800"/>
            </a:pPr>
            <a:endParaRPr lang="en-US" sz="2800">
              <a:solidFill>
                <a:schemeClr val="tx1"/>
              </a:solidFill>
              <a:latin typeface="Arial" panose="020B0604020202020204" pitchFamily="34" charset="0"/>
              <a:ea typeface="Roboto Bold"/>
              <a:cs typeface="Arial" panose="020B0604020202020204" pitchFamily="34" charset="0"/>
              <a:sym typeface="Roboto Bold"/>
            </a:endParaRPr>
          </a:p>
          <a:p>
            <a:pPr marL="342900" lvl="0" indent="-342900" algn="l">
              <a:spcBef>
                <a:spcPts val="600"/>
              </a:spcBef>
              <a:buFont typeface="Arial" panose="020B0604020202020204" pitchFamily="34" charset="0"/>
              <a:buChar char="•"/>
              <a:defRPr sz="1800"/>
            </a:pPr>
            <a:r>
              <a:rPr lang="en-CA" sz="2800" b="1">
                <a:solidFill>
                  <a:srgbClr val="157B3E"/>
                </a:solidFill>
                <a:latin typeface="Arial" panose="020B0604020202020204" pitchFamily="34" charset="0"/>
                <a:ea typeface="Roboto Bold"/>
                <a:cs typeface="Arial" panose="020B0604020202020204" pitchFamily="34" charset="0"/>
                <a:sym typeface="Roboto Bold"/>
              </a:rPr>
              <a:t>Don’t use and drive</a:t>
            </a:r>
            <a:endParaRPr lang="en-CA" sz="2800" b="1">
              <a:solidFill>
                <a:schemeClr val="tx1"/>
              </a:solidFill>
              <a:latin typeface="Arial" panose="020B0604020202020204" pitchFamily="34" charset="0"/>
              <a:ea typeface="Roboto Bold"/>
              <a:cs typeface="Arial" panose="020B0604020202020204" pitchFamily="34" charset="0"/>
              <a:sym typeface="Roboto Bold"/>
            </a:endParaRPr>
          </a:p>
          <a:p>
            <a:pPr lvl="0" algn="l">
              <a:spcBef>
                <a:spcPts val="600"/>
              </a:spcBef>
              <a:defRPr sz="1800"/>
            </a:pPr>
            <a:r>
              <a:rPr lang="en-CA" sz="2800">
                <a:solidFill>
                  <a:schemeClr val="tx1"/>
                </a:solidFill>
                <a:latin typeface="Arial" panose="020B0604020202020204" pitchFamily="34" charset="0"/>
                <a:ea typeface="Roboto Bold"/>
                <a:cs typeface="Arial" panose="020B0604020202020204" pitchFamily="34" charset="0"/>
                <a:sym typeface="Roboto Bold"/>
              </a:rPr>
              <a:t>Reaction time, coordination and concentration can </a:t>
            </a:r>
            <a:br>
              <a:rPr lang="en-CA" sz="2800">
                <a:solidFill>
                  <a:schemeClr val="tx1"/>
                </a:solidFill>
                <a:latin typeface="Arial" panose="020B0604020202020204" pitchFamily="34" charset="0"/>
                <a:ea typeface="Roboto Bold"/>
                <a:cs typeface="Arial" panose="020B0604020202020204" pitchFamily="34" charset="0"/>
                <a:sym typeface="Roboto Bold"/>
              </a:rPr>
            </a:br>
            <a:r>
              <a:rPr lang="en-CA" sz="2800">
                <a:solidFill>
                  <a:schemeClr val="tx1"/>
                </a:solidFill>
                <a:latin typeface="Arial" panose="020B0604020202020204" pitchFamily="34" charset="0"/>
                <a:ea typeface="Roboto Bold"/>
                <a:cs typeface="Arial" panose="020B0604020202020204" pitchFamily="34" charset="0"/>
                <a:sym typeface="Roboto Bold"/>
              </a:rPr>
              <a:t>increase your chances of being in a motor vehicle collision</a:t>
            </a:r>
          </a:p>
          <a:p>
            <a:pPr marL="342900" lvl="0" indent="-342900" algn="l">
              <a:spcBef>
                <a:spcPts val="600"/>
              </a:spcBef>
              <a:buFont typeface="Arial" panose="020B0604020202020204" pitchFamily="34" charset="0"/>
              <a:buChar char="•"/>
              <a:defRPr sz="1800"/>
            </a:pPr>
            <a:endParaRPr lang="en-CA" sz="2800" b="1">
              <a:solidFill>
                <a:srgbClr val="157B3E"/>
              </a:solidFill>
              <a:latin typeface="Arial" panose="020B0604020202020204" pitchFamily="34" charset="0"/>
              <a:ea typeface="Roboto Bold"/>
              <a:cs typeface="Arial" panose="020B0604020202020204" pitchFamily="34" charset="0"/>
              <a:sym typeface="Roboto Bold"/>
            </a:endParaRPr>
          </a:p>
          <a:p>
            <a:pPr marL="342900" lvl="0" indent="-342900" algn="l">
              <a:spcBef>
                <a:spcPts val="600"/>
              </a:spcBef>
              <a:buFont typeface="Arial" panose="020B0604020202020204" pitchFamily="34" charset="0"/>
              <a:buChar char="•"/>
              <a:defRPr sz="1800"/>
            </a:pPr>
            <a:r>
              <a:rPr lang="en-CA" sz="2800" b="1">
                <a:solidFill>
                  <a:srgbClr val="157B3E"/>
                </a:solidFill>
                <a:latin typeface="Arial" panose="020B0604020202020204" pitchFamily="34" charset="0"/>
                <a:ea typeface="Roboto Bold"/>
                <a:cs typeface="Arial" panose="020B0604020202020204" pitchFamily="34" charset="0"/>
                <a:sym typeface="Roboto Bold"/>
              </a:rPr>
              <a:t>Inhaling </a:t>
            </a:r>
            <a:r>
              <a:rPr lang="en-CA" sz="2800">
                <a:solidFill>
                  <a:schemeClr val="tx1"/>
                </a:solidFill>
                <a:latin typeface="Arial" panose="020B0604020202020204" pitchFamily="34" charset="0"/>
                <a:ea typeface="Roboto Bold"/>
                <a:cs typeface="Arial" panose="020B0604020202020204" pitchFamily="34" charset="0"/>
                <a:sym typeface="Roboto Bold"/>
              </a:rPr>
              <a:t>cannabis</a:t>
            </a:r>
            <a:r>
              <a:rPr lang="en-CA" sz="2800" b="1">
                <a:solidFill>
                  <a:srgbClr val="157B3E"/>
                </a:solidFill>
                <a:latin typeface="Arial" panose="020B0604020202020204" pitchFamily="34" charset="0"/>
                <a:ea typeface="Roboto Bold"/>
                <a:cs typeface="Arial" panose="020B0604020202020204" pitchFamily="34" charset="0"/>
                <a:sym typeface="Roboto Bold"/>
              </a:rPr>
              <a:t> </a:t>
            </a:r>
            <a:r>
              <a:rPr lang="en-CA" sz="2800">
                <a:solidFill>
                  <a:schemeClr val="tx1"/>
                </a:solidFill>
                <a:latin typeface="Arial" panose="020B0604020202020204" pitchFamily="34" charset="0"/>
                <a:ea typeface="Roboto Bold"/>
                <a:cs typeface="Arial" panose="020B0604020202020204" pitchFamily="34" charset="0"/>
                <a:sym typeface="Roboto Bold"/>
              </a:rPr>
              <a:t>is the most harmful route of administration</a:t>
            </a:r>
          </a:p>
          <a:p>
            <a:pPr lvl="0" algn="l">
              <a:spcBef>
                <a:spcPts val="600"/>
              </a:spcBef>
              <a:defRPr sz="1800"/>
            </a:pPr>
            <a:endParaRPr lang="en-CA" sz="2800">
              <a:solidFill>
                <a:schemeClr val="tx1"/>
              </a:solidFill>
              <a:latin typeface="Arial" panose="020B0604020202020204" pitchFamily="34" charset="0"/>
              <a:ea typeface="Roboto Bold"/>
              <a:cs typeface="Arial" panose="020B0604020202020204" pitchFamily="34" charset="0"/>
              <a:sym typeface="Roboto Bold"/>
            </a:endParaRPr>
          </a:p>
          <a:p>
            <a:pPr marL="342900" lvl="0" indent="-342900" algn="l">
              <a:spcBef>
                <a:spcPts val="600"/>
              </a:spcBef>
              <a:buFont typeface="Arial" panose="020B0604020202020204" pitchFamily="34" charset="0"/>
              <a:buChar char="•"/>
              <a:defRPr sz="1800"/>
            </a:pPr>
            <a:r>
              <a:rPr lang="en-US" sz="2800" b="1">
                <a:solidFill>
                  <a:srgbClr val="157B3E"/>
                </a:solidFill>
                <a:latin typeface="Arial" panose="020B0604020202020204" pitchFamily="34" charset="0"/>
                <a:ea typeface="Roboto Bold"/>
                <a:cs typeface="Arial" panose="020B0604020202020204" pitchFamily="34" charset="0"/>
                <a:sym typeface="Roboto Bold"/>
              </a:rPr>
              <a:t>Ingesting</a:t>
            </a:r>
            <a:r>
              <a:rPr lang="en-US" sz="2800">
                <a:solidFill>
                  <a:schemeClr val="tx1"/>
                </a:solidFill>
                <a:latin typeface="Arial" panose="020B0604020202020204" pitchFamily="34" charset="0"/>
                <a:ea typeface="Roboto Bold"/>
                <a:cs typeface="Arial" panose="020B0604020202020204" pitchFamily="34" charset="0"/>
                <a:sym typeface="Roboto Bold"/>
              </a:rPr>
              <a:t> cannabis (edibles) takes longer to take affect</a:t>
            </a:r>
          </a:p>
          <a:p>
            <a:pPr lvl="0" algn="l">
              <a:spcBef>
                <a:spcPts val="600"/>
              </a:spcBef>
              <a:defRPr sz="1800"/>
            </a:pPr>
            <a:endParaRPr lang="en-US" sz="2800">
              <a:solidFill>
                <a:schemeClr val="tx1"/>
              </a:solidFill>
              <a:latin typeface="Arial" panose="020B0604020202020204" pitchFamily="34" charset="0"/>
              <a:ea typeface="Roboto Bold"/>
              <a:cs typeface="Arial" panose="020B0604020202020204" pitchFamily="34" charset="0"/>
              <a:sym typeface="Roboto Bold"/>
            </a:endParaRPr>
          </a:p>
          <a:p>
            <a:pPr marL="342900" lvl="0" indent="-342900" algn="l">
              <a:spcBef>
                <a:spcPts val="600"/>
              </a:spcBef>
              <a:buFont typeface="Arial" panose="020B0604020202020204" pitchFamily="34" charset="0"/>
              <a:buChar char="•"/>
              <a:defRPr sz="1800"/>
            </a:pPr>
            <a:r>
              <a:rPr lang="en-US" sz="2800">
                <a:solidFill>
                  <a:schemeClr val="tx1"/>
                </a:solidFill>
                <a:latin typeface="Arial" panose="020B0604020202020204" pitchFamily="34" charset="0"/>
                <a:ea typeface="Roboto Bold"/>
                <a:cs typeface="Arial" panose="020B0604020202020204" pitchFamily="34" charset="0"/>
                <a:sym typeface="Roboto Bold"/>
              </a:rPr>
              <a:t>The </a:t>
            </a:r>
            <a:r>
              <a:rPr lang="en-US" sz="2800" b="1">
                <a:solidFill>
                  <a:srgbClr val="157B3E"/>
                </a:solidFill>
                <a:latin typeface="Arial" panose="020B0604020202020204" pitchFamily="34" charset="0"/>
                <a:ea typeface="Roboto Bold"/>
                <a:cs typeface="Arial" panose="020B0604020202020204" pitchFamily="34" charset="0"/>
                <a:sym typeface="Roboto Bold"/>
              </a:rPr>
              <a:t>earlier in life </a:t>
            </a:r>
            <a:r>
              <a:rPr lang="en-US" sz="2800">
                <a:solidFill>
                  <a:schemeClr val="tx1"/>
                </a:solidFill>
                <a:latin typeface="Arial" panose="020B0604020202020204" pitchFamily="34" charset="0"/>
                <a:ea typeface="Roboto Bold"/>
                <a:cs typeface="Arial" panose="020B0604020202020204" pitchFamily="34" charset="0"/>
                <a:sym typeface="Roboto Bold"/>
              </a:rPr>
              <a:t>you start using cannabis, the higher the risk for addiction and health-related harms.</a:t>
            </a:r>
          </a:p>
          <a:p>
            <a:pPr lvl="0" algn="l">
              <a:spcBef>
                <a:spcPts val="600"/>
              </a:spcBef>
              <a:defRPr sz="1800"/>
            </a:pPr>
            <a:r>
              <a:rPr lang="en-US" sz="2800">
                <a:solidFill>
                  <a:schemeClr val="tx1"/>
                </a:solidFill>
                <a:latin typeface="Arial" panose="020B0604020202020204" pitchFamily="34" charset="0"/>
                <a:ea typeface="Roboto Bold"/>
                <a:cs typeface="Arial" panose="020B0604020202020204" pitchFamily="34" charset="0"/>
                <a:sym typeface="Roboto Bold"/>
              </a:rPr>
              <a:t>Attention, judgment, decision-making and your ability to learn can be affected by how early, how much and how often you</a:t>
            </a:r>
          </a:p>
          <a:p>
            <a:pPr lvl="0" algn="l">
              <a:spcBef>
                <a:spcPts val="600"/>
              </a:spcBef>
              <a:defRPr sz="1800"/>
            </a:pPr>
            <a:r>
              <a:rPr lang="en-US" sz="2800">
                <a:solidFill>
                  <a:schemeClr val="tx1"/>
                </a:solidFill>
                <a:latin typeface="Arial" panose="020B0604020202020204" pitchFamily="34" charset="0"/>
                <a:ea typeface="Roboto Bold"/>
                <a:cs typeface="Arial" panose="020B0604020202020204" pitchFamily="34" charset="0"/>
                <a:sym typeface="Roboto Bold"/>
              </a:rPr>
              <a:t>use cannabis.</a:t>
            </a:r>
          </a:p>
        </p:txBody>
      </p:sp>
    </p:spTree>
    <p:extLst>
      <p:ext uri="{BB962C8B-B14F-4D97-AF65-F5344CB8AC3E}">
        <p14:creationId xmlns:p14="http://schemas.microsoft.com/office/powerpoint/2010/main" val="1389783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iterate type="lt">
                                    <p:tmAbs val="0"/>
                                  </p:iterate>
                                  <p:childTnLst>
                                    <p:set>
                                      <p:cBhvr>
                                        <p:cTn id="6" fill="hold"/>
                                        <p:tgtEl>
                                          <p:spTgt spid="1224"/>
                                        </p:tgtEl>
                                        <p:attrNameLst>
                                          <p:attrName>style.visibility</p:attrName>
                                        </p:attrNameLst>
                                      </p:cBhvr>
                                      <p:to>
                                        <p:strVal val="visible"/>
                                      </p:to>
                                    </p:set>
                                    <p:anim calcmode="lin" valueType="num">
                                      <p:cBhvr>
                                        <p:cTn id="7" dur="2000" fill="hold"/>
                                        <p:tgtEl>
                                          <p:spTgt spid="1224"/>
                                        </p:tgtEl>
                                        <p:attrNameLst>
                                          <p:attrName>ppt_w</p:attrName>
                                        </p:attrNameLst>
                                      </p:cBhvr>
                                      <p:tavLst>
                                        <p:tav tm="0">
                                          <p:val>
                                            <p:strVal val="4*#ppt_w"/>
                                          </p:val>
                                        </p:tav>
                                        <p:tav tm="100000">
                                          <p:val>
                                            <p:strVal val="#ppt_w"/>
                                          </p:val>
                                        </p:tav>
                                      </p:tavLst>
                                    </p:anim>
                                    <p:anim calcmode="lin" valueType="num">
                                      <p:cBhvr>
                                        <p:cTn id="8" dur="2000" fill="hold"/>
                                        <p:tgtEl>
                                          <p:spTgt spid="1224"/>
                                        </p:tgtEl>
                                        <p:attrNameLst>
                                          <p:attrName>ppt_h</p:attrName>
                                        </p:attrNameLst>
                                      </p:cBhvr>
                                      <p:tavLst>
                                        <p:tav tm="0">
                                          <p:val>
                                            <p:strVal val="4*#ppt_h"/>
                                          </p:val>
                                        </p:tav>
                                        <p:tav tm="100000">
                                          <p:val>
                                            <p:strVal val="#ppt_h"/>
                                          </p:val>
                                        </p:tav>
                                      </p:tavLst>
                                    </p:anim>
                                  </p:childTnLst>
                                </p:cTn>
                              </p:par>
                              <p:par>
                                <p:cTn id="9" presetID="4" presetClass="entr" presetSubtype="32" fill="hold" grpId="0" nodeType="withEffect">
                                  <p:stCondLst>
                                    <p:cond delay="0"/>
                                  </p:stCondLst>
                                  <p:iterate>
                                    <p:tmAbs val="0"/>
                                  </p:iterate>
                                  <p:childTnLst>
                                    <p:set>
                                      <p:cBhvr>
                                        <p:cTn id="10" fill="hold"/>
                                        <p:tgtEl>
                                          <p:spTgt spid="1239"/>
                                        </p:tgtEl>
                                        <p:attrNameLst>
                                          <p:attrName>style.visibility</p:attrName>
                                        </p:attrNameLst>
                                      </p:cBhvr>
                                      <p:to>
                                        <p:strVal val="visible"/>
                                      </p:to>
                                    </p:set>
                                    <p:animEffect transition="in" filter="box(out)">
                                      <p:cBhvr>
                                        <p:cTn id="11" dur="2000"/>
                                        <p:tgtEl>
                                          <p:spTgt spid="1239"/>
                                        </p:tgtEl>
                                      </p:cBhvr>
                                    </p:animEffect>
                                  </p:childTnLst>
                                </p:cTn>
                              </p:par>
                            </p:childTnLst>
                          </p:cTn>
                        </p:par>
                        <p:par>
                          <p:cTn id="12" fill="hold">
                            <p:stCondLst>
                              <p:cond delay="2000"/>
                            </p:stCondLst>
                            <p:childTnLst>
                              <p:par>
                                <p:cTn id="13" presetID="22" presetClass="entr" presetSubtype="8" fill="hold" grpId="0" nodeType="afterEffect">
                                  <p:stCondLst>
                                    <p:cond delay="0"/>
                                  </p:stCondLst>
                                  <p:iterate>
                                    <p:tmAbs val="0"/>
                                  </p:iterate>
                                  <p:childTnLst>
                                    <p:set>
                                      <p:cBhvr>
                                        <p:cTn id="14" fill="hold"/>
                                        <p:tgtEl>
                                          <p:spTgt spid="28"/>
                                        </p:tgtEl>
                                        <p:attrNameLst>
                                          <p:attrName>style.visibility</p:attrName>
                                        </p:attrNameLst>
                                      </p:cBhvr>
                                      <p:to>
                                        <p:strVal val="visible"/>
                                      </p:to>
                                    </p:set>
                                    <p:animEffect transition="in" filter="wipe(left)">
                                      <p:cBhvr>
                                        <p:cTn id="15"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4" grpId="0" animBg="1" advAuto="0"/>
      <p:bldP spid="1239" grpId="0" animBg="1" advAuto="0"/>
      <p:bldP spid="28"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hape 2579">
            <a:extLst>
              <a:ext uri="{FF2B5EF4-FFF2-40B4-BE49-F238E27FC236}">
                <a16:creationId xmlns:a16="http://schemas.microsoft.com/office/drawing/2014/main" id="{E2F99CCE-3B22-2C1A-C0A0-BB9ACDF42D9C}"/>
              </a:ext>
            </a:extLst>
          </p:cNvPr>
          <p:cNvSpPr/>
          <p:nvPr/>
        </p:nvSpPr>
        <p:spPr>
          <a:xfrm>
            <a:off x="0" y="55879"/>
            <a:ext cx="13629666" cy="33440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18319" y="0"/>
                </a:lnTo>
                <a:lnTo>
                  <a:pt x="0" y="0"/>
                </a:lnTo>
                <a:close/>
              </a:path>
            </a:pathLst>
          </a:custGeom>
          <a:gradFill>
            <a:gsLst>
              <a:gs pos="0">
                <a:srgbClr val="F67C2E"/>
              </a:gs>
              <a:gs pos="100000">
                <a:srgbClr val="6D235D"/>
              </a:gs>
            </a:gsLst>
            <a:lin ang="11280000" scaled="0"/>
          </a:gradFill>
          <a:ln w="12700">
            <a:miter lim="400000"/>
          </a:ln>
        </p:spPr>
        <p:txBody>
          <a:bodyPr lIns="0" tIns="0" rIns="0" bIns="0" anchor="ctr"/>
          <a:lstStyle/>
          <a:p>
            <a:pPr lvl="0">
              <a:defRPr sz="3200">
                <a:solidFill>
                  <a:srgbClr val="FFFFFF"/>
                </a:solidFill>
              </a:defRPr>
            </a:pPr>
            <a:endParaRPr/>
          </a:p>
        </p:txBody>
      </p:sp>
      <p:pic>
        <p:nvPicPr>
          <p:cNvPr id="11" name="Picture 10" descr="A person sitting on a bed with a computer&#10;&#10;Description automatically generated with medium confidence">
            <a:extLst>
              <a:ext uri="{FF2B5EF4-FFF2-40B4-BE49-F238E27FC236}">
                <a16:creationId xmlns:a16="http://schemas.microsoft.com/office/drawing/2014/main" id="{E8F25B54-70F5-B7E8-80BA-BD83DF3A95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11200" y="0"/>
            <a:ext cx="10972800" cy="13716000"/>
          </a:xfrm>
          <a:prstGeom prst="rect">
            <a:avLst/>
          </a:prstGeom>
        </p:spPr>
      </p:pic>
      <p:sp>
        <p:nvSpPr>
          <p:cNvPr id="3" name="Shape 921">
            <a:extLst>
              <a:ext uri="{FF2B5EF4-FFF2-40B4-BE49-F238E27FC236}">
                <a16:creationId xmlns:a16="http://schemas.microsoft.com/office/drawing/2014/main" id="{2F7ED548-5303-8D39-E4E5-B0ADF67554BB}"/>
              </a:ext>
            </a:extLst>
          </p:cNvPr>
          <p:cNvSpPr/>
          <p:nvPr/>
        </p:nvSpPr>
        <p:spPr>
          <a:xfrm>
            <a:off x="7127311" y="-189298"/>
            <a:ext cx="12929191" cy="13890409"/>
          </a:xfrm>
          <a:custGeom>
            <a:avLst/>
            <a:gdLst/>
            <a:ahLst/>
            <a:cxnLst>
              <a:cxn ang="0">
                <a:pos x="wd2" y="hd2"/>
              </a:cxn>
              <a:cxn ang="5400000">
                <a:pos x="wd2" y="hd2"/>
              </a:cxn>
              <a:cxn ang="10800000">
                <a:pos x="wd2" y="hd2"/>
              </a:cxn>
              <a:cxn ang="16200000">
                <a:pos x="wd2" y="hd2"/>
              </a:cxn>
            </a:cxnLst>
            <a:rect l="0" t="0" r="r" b="b"/>
            <a:pathLst>
              <a:path w="21600" h="21600" extrusionOk="0">
                <a:moveTo>
                  <a:pt x="21600" y="23"/>
                </a:moveTo>
                <a:lnTo>
                  <a:pt x="4680" y="21482"/>
                </a:lnTo>
                <a:lnTo>
                  <a:pt x="0" y="21600"/>
                </a:lnTo>
                <a:lnTo>
                  <a:pt x="17306" y="0"/>
                </a:lnTo>
                <a:lnTo>
                  <a:pt x="21600" y="23"/>
                </a:lnTo>
                <a:close/>
              </a:path>
            </a:pathLst>
          </a:custGeom>
          <a:solidFill>
            <a:srgbClr val="FFFFFF"/>
          </a:solidFill>
          <a:ln w="12700">
            <a:miter lim="400000"/>
          </a:ln>
        </p:spPr>
        <p:txBody>
          <a:bodyPr lIns="0" tIns="0" rIns="0" bIns="0" anchor="ctr"/>
          <a:lstStyle/>
          <a:p>
            <a:pPr lvl="0">
              <a:defRPr sz="3200"/>
            </a:pPr>
            <a:endParaRPr sz="3200"/>
          </a:p>
        </p:txBody>
      </p:sp>
      <p:sp>
        <p:nvSpPr>
          <p:cNvPr id="2" name="TextBox 1">
            <a:extLst>
              <a:ext uri="{FF2B5EF4-FFF2-40B4-BE49-F238E27FC236}">
                <a16:creationId xmlns:a16="http://schemas.microsoft.com/office/drawing/2014/main" id="{E3020BE1-5F41-EE10-3423-72BEB65A522F}"/>
              </a:ext>
            </a:extLst>
          </p:cNvPr>
          <p:cNvSpPr txBox="1"/>
          <p:nvPr/>
        </p:nvSpPr>
        <p:spPr>
          <a:xfrm>
            <a:off x="0" y="157320"/>
            <a:ext cx="12440653" cy="379591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479" rtl="0" latinLnBrk="1" hangingPunct="0"/>
            <a:r>
              <a:rPr lang="en-CA" sz="6000" b="1">
                <a:solidFill>
                  <a:schemeClr val="bg1"/>
                </a:solidFill>
                <a:latin typeface="Arial" panose="020B0604020202020204" pitchFamily="34" charset="0"/>
                <a:cs typeface="Arial" panose="020B0604020202020204" pitchFamily="34" charset="0"/>
              </a:rPr>
              <a:t>WHERE TO GO IF I HAVE </a:t>
            </a:r>
          </a:p>
          <a:p>
            <a:pPr defTabSz="825479" rtl="0" latinLnBrk="1" hangingPunct="0"/>
            <a:r>
              <a:rPr lang="en-CA" sz="6000" b="1">
                <a:solidFill>
                  <a:schemeClr val="bg1"/>
                </a:solidFill>
                <a:latin typeface="Arial" panose="020B0604020202020204" pitchFamily="34" charset="0"/>
                <a:cs typeface="Arial" panose="020B0604020202020204" pitchFamily="34" charset="0"/>
              </a:rPr>
              <a:t>QUESTIONS</a:t>
            </a:r>
          </a:p>
          <a:p>
            <a:pPr defTabSz="825479" rtl="0" latinLnBrk="1" hangingPunct="0"/>
            <a:r>
              <a:rPr lang="en-CA" sz="6000" b="1">
                <a:solidFill>
                  <a:schemeClr val="bg1"/>
                </a:solidFill>
                <a:latin typeface="Arial" panose="020B0604020202020204" pitchFamily="34" charset="0"/>
                <a:cs typeface="Arial" panose="020B0604020202020204" pitchFamily="34" charset="0"/>
              </a:rPr>
              <a:t> OR WANT HELP:</a:t>
            </a:r>
          </a:p>
          <a:p>
            <a:pPr defTabSz="825479" rtl="0" latinLnBrk="1" hangingPunct="0"/>
            <a:endParaRPr lang="en-CA" sz="6000" b="1">
              <a:solidFill>
                <a:srgbClr val="6D235D"/>
              </a:solidFill>
              <a:latin typeface="Arial" panose="020B0604020202020204" pitchFamily="34" charset="0"/>
              <a:cs typeface="Arial" panose="020B0604020202020204" pitchFamily="34" charset="0"/>
            </a:endParaRPr>
          </a:p>
        </p:txBody>
      </p:sp>
      <p:grpSp>
        <p:nvGrpSpPr>
          <p:cNvPr id="4" name="Group 924">
            <a:extLst>
              <a:ext uri="{FF2B5EF4-FFF2-40B4-BE49-F238E27FC236}">
                <a16:creationId xmlns:a16="http://schemas.microsoft.com/office/drawing/2014/main" id="{FB2AA668-67FC-6ADD-E2D0-7ADA0424C90C}"/>
              </a:ext>
            </a:extLst>
          </p:cNvPr>
          <p:cNvGrpSpPr/>
          <p:nvPr/>
        </p:nvGrpSpPr>
        <p:grpSpPr>
          <a:xfrm>
            <a:off x="9466005" y="-43602"/>
            <a:ext cx="9141244" cy="13744713"/>
            <a:chOff x="0" y="0"/>
            <a:chExt cx="9141243" cy="13744712"/>
          </a:xfrm>
          <a:solidFill>
            <a:schemeClr val="accent1"/>
          </a:solidFill>
        </p:grpSpPr>
        <p:sp>
          <p:nvSpPr>
            <p:cNvPr id="5" name="Shape 922">
              <a:extLst>
                <a:ext uri="{FF2B5EF4-FFF2-40B4-BE49-F238E27FC236}">
                  <a16:creationId xmlns:a16="http://schemas.microsoft.com/office/drawing/2014/main" id="{1F8910A3-D024-A993-5867-9680C7A257E6}"/>
                </a:ext>
              </a:extLst>
            </p:cNvPr>
            <p:cNvSpPr/>
            <p:nvPr/>
          </p:nvSpPr>
          <p:spPr>
            <a:xfrm>
              <a:off x="3484" y="0"/>
              <a:ext cx="9137759" cy="84017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ln>
            <a:effectLst/>
          </p:spPr>
          <p:txBody>
            <a:bodyPr wrap="square" lIns="0" tIns="0" rIns="0" bIns="0" numCol="1" anchor="ctr">
              <a:noAutofit/>
            </a:bodyPr>
            <a:lstStyle/>
            <a:p>
              <a:pPr lvl="0">
                <a:defRPr sz="3200"/>
              </a:pPr>
              <a:endParaRPr sz="3200"/>
            </a:p>
          </p:txBody>
        </p:sp>
        <p:sp>
          <p:nvSpPr>
            <p:cNvPr id="6" name="Shape 923">
              <a:extLst>
                <a:ext uri="{FF2B5EF4-FFF2-40B4-BE49-F238E27FC236}">
                  <a16:creationId xmlns:a16="http://schemas.microsoft.com/office/drawing/2014/main" id="{8BCDA9C2-B500-E678-02EF-09F2F7BC4BD4}"/>
                </a:ext>
              </a:extLst>
            </p:cNvPr>
            <p:cNvSpPr/>
            <p:nvPr/>
          </p:nvSpPr>
          <p:spPr>
            <a:xfrm>
              <a:off x="0" y="8400274"/>
              <a:ext cx="6600183" cy="53444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296" y="0"/>
                  </a:lnTo>
                  <a:lnTo>
                    <a:pt x="21600" y="21600"/>
                  </a:lnTo>
                  <a:lnTo>
                    <a:pt x="12668" y="21600"/>
                  </a:lnTo>
                  <a:lnTo>
                    <a:pt x="0" y="0"/>
                  </a:lnTo>
                  <a:close/>
                </a:path>
              </a:pathLst>
            </a:custGeom>
            <a:solidFill>
              <a:srgbClr val="F67C2E">
                <a:alpha val="81000"/>
              </a:srgbClr>
            </a:solidFill>
            <a:ln w="12700" cap="flat">
              <a:noFill/>
              <a:miter lim="400000"/>
            </a:ln>
            <a:effectLst/>
          </p:spPr>
          <p:txBody>
            <a:bodyPr wrap="square" lIns="0" tIns="0" rIns="0" bIns="0" numCol="1" anchor="ctr">
              <a:noAutofit/>
            </a:bodyPr>
            <a:lstStyle/>
            <a:p>
              <a:pPr lvl="0">
                <a:defRPr sz="3200"/>
              </a:pPr>
              <a:endParaRPr sz="3200"/>
            </a:p>
          </p:txBody>
        </p:sp>
      </p:grpSp>
      <p:pic>
        <p:nvPicPr>
          <p:cNvPr id="7" name="Picture 6">
            <a:extLst>
              <a:ext uri="{FF2B5EF4-FFF2-40B4-BE49-F238E27FC236}">
                <a16:creationId xmlns:a16="http://schemas.microsoft.com/office/drawing/2014/main" id="{CC755A07-93F8-9E2D-5AFD-717DDE9302C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69" b="89720" l="3060" r="98390">
                        <a14:foregroundMark x1="3060" y1="78816" x2="3060" y2="78816"/>
                        <a14:foregroundMark x1="98390" y1="50467" x2="98390" y2="50467"/>
                      </a14:backgroundRemoval>
                    </a14:imgEffect>
                  </a14:imgLayer>
                </a14:imgProps>
              </a:ext>
            </a:extLst>
          </a:blip>
          <a:stretch>
            <a:fillRect/>
          </a:stretch>
        </p:blipFill>
        <p:spPr>
          <a:xfrm>
            <a:off x="9665896" y="12171421"/>
            <a:ext cx="2575957" cy="1331534"/>
          </a:xfrm>
          <a:prstGeom prst="rect">
            <a:avLst/>
          </a:prstGeom>
        </p:spPr>
      </p:pic>
      <p:sp>
        <p:nvSpPr>
          <p:cNvPr id="14" name="TextBox 13">
            <a:extLst>
              <a:ext uri="{FF2B5EF4-FFF2-40B4-BE49-F238E27FC236}">
                <a16:creationId xmlns:a16="http://schemas.microsoft.com/office/drawing/2014/main" id="{61536833-08D9-71BD-732B-BA8B8C99A222}"/>
              </a:ext>
            </a:extLst>
          </p:cNvPr>
          <p:cNvSpPr txBox="1"/>
          <p:nvPr/>
        </p:nvSpPr>
        <p:spPr>
          <a:xfrm>
            <a:off x="-856985" y="8006200"/>
            <a:ext cx="11486108" cy="501675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br>
              <a:rPr lang="en-US"/>
            </a:br>
            <a:endParaRPr lang="en-US" b="0" i="0">
              <a:solidFill>
                <a:srgbClr val="6D235D"/>
              </a:solidFill>
              <a:effectLst/>
              <a:latin typeface="Arial" panose="020B0604020202020204" pitchFamily="34" charset="0"/>
              <a:cs typeface="Arial" panose="020B0604020202020204" pitchFamily="34" charset="0"/>
            </a:endParaRPr>
          </a:p>
          <a:p>
            <a:endParaRPr lang="en-CA" sz="6000" b="1">
              <a:solidFill>
                <a:srgbClr val="6D235D"/>
              </a:solidFill>
              <a:latin typeface="Arial" panose="020B0604020202020204" pitchFamily="34" charset="0"/>
              <a:cs typeface="Arial" panose="020B0604020202020204" pitchFamily="34" charset="0"/>
            </a:endParaRPr>
          </a:p>
          <a:p>
            <a:r>
              <a:rPr lang="en-CA" sz="6000" b="1">
                <a:solidFill>
                  <a:srgbClr val="6D235D"/>
                </a:solidFill>
                <a:latin typeface="Arial" panose="020B0604020202020204" pitchFamily="34" charset="0"/>
                <a:cs typeface="Arial" panose="020B0604020202020204" pitchFamily="34" charset="0"/>
              </a:rPr>
              <a:t>www.getrealab.ca</a:t>
            </a:r>
          </a:p>
          <a:p>
            <a:endParaRPr lang="en-CA">
              <a:solidFill>
                <a:srgbClr val="6D235D"/>
              </a:solidFill>
              <a:latin typeface="Arial" panose="020B0604020202020204" pitchFamily="34" charset="0"/>
              <a:cs typeface="Arial" panose="020B0604020202020204" pitchFamily="34" charset="0"/>
            </a:endParaRPr>
          </a:p>
          <a:p>
            <a:endParaRPr lang="en-CA"/>
          </a:p>
        </p:txBody>
      </p:sp>
      <p:pic>
        <p:nvPicPr>
          <p:cNvPr id="13" name="Picture 12" descr="A purple and orange chat bubble with white text&#10;&#10;AI-generated content may be incorrect.">
            <a:extLst>
              <a:ext uri="{FF2B5EF4-FFF2-40B4-BE49-F238E27FC236}">
                <a16:creationId xmlns:a16="http://schemas.microsoft.com/office/drawing/2014/main" id="{3FC9D66C-539B-FE3D-223B-4BF62A27B1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75692" y="5102628"/>
            <a:ext cx="3972681" cy="3972681"/>
          </a:xfrm>
          <a:prstGeom prst="rect">
            <a:avLst/>
          </a:prstGeom>
        </p:spPr>
      </p:pic>
    </p:spTree>
    <p:extLst>
      <p:ext uri="{BB962C8B-B14F-4D97-AF65-F5344CB8AC3E}">
        <p14:creationId xmlns:p14="http://schemas.microsoft.com/office/powerpoint/2010/main" val="3941815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iterate>
                                    <p:tmAbs val="0"/>
                                  </p:iterate>
                                  <p:childTnLst>
                                    <p:set>
                                      <p:cBhvr>
                                        <p:cTn id="6" fill="hold"/>
                                        <p:tgtEl>
                                          <p:spTgt spid="3"/>
                                        </p:tgtEl>
                                        <p:attrNameLst>
                                          <p:attrName>style.visibility</p:attrName>
                                        </p:attrNameLst>
                                      </p:cBhvr>
                                      <p:to>
                                        <p:strVal val="visible"/>
                                      </p:to>
                                    </p:set>
                                    <p:animEffect transition="in" filter="wipe(down)">
                                      <p:cBhvr>
                                        <p:cTn id="7" dur="600"/>
                                        <p:tgtEl>
                                          <p:spTgt spid="3"/>
                                        </p:tgtEl>
                                      </p:cBhvr>
                                    </p:animEffect>
                                  </p:childTnLst>
                                </p:cTn>
                              </p:par>
                            </p:childTnLst>
                          </p:cTn>
                        </p:par>
                        <p:par>
                          <p:cTn id="8" fill="hold">
                            <p:stCondLst>
                              <p:cond delay="600"/>
                            </p:stCondLst>
                            <p:childTnLst>
                              <p:par>
                                <p:cTn id="9" presetID="22" presetClass="entr" presetSubtype="1" fill="hold" grpId="0" nodeType="afterEffect">
                                  <p:stCondLst>
                                    <p:cond delay="0"/>
                                  </p:stCondLst>
                                  <p:iterate>
                                    <p:tmAbs val="0"/>
                                  </p:iterate>
                                  <p:childTnLst>
                                    <p:set>
                                      <p:cBhvr>
                                        <p:cTn id="10" fill="hold"/>
                                        <p:tgtEl>
                                          <p:spTgt spid="4"/>
                                        </p:tgtEl>
                                        <p:attrNameLst>
                                          <p:attrName>style.visibility</p:attrName>
                                        </p:attrNameLst>
                                      </p:cBhvr>
                                      <p:to>
                                        <p:strVal val="visible"/>
                                      </p:to>
                                    </p:set>
                                    <p:animEffect transition="in" filter="wipe(up)">
                                      <p:cBhvr>
                                        <p:cTn id="11" dur="600"/>
                                        <p:tgtEl>
                                          <p:spTgt spid="4"/>
                                        </p:tgtEl>
                                      </p:cBhvr>
                                    </p:animEffect>
                                  </p:childTnLst>
                                </p:cTn>
                              </p:par>
                            </p:childTnLst>
                          </p:cTn>
                        </p:par>
                        <p:par>
                          <p:cTn id="12" fill="hold">
                            <p:stCondLst>
                              <p:cond delay="1200"/>
                            </p:stCondLst>
                            <p:childTnLst>
                              <p:par>
                                <p:cTn id="13" presetID="2" presetClass="entr" presetSubtype="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000" fill="hold"/>
                                        <p:tgtEl>
                                          <p:spTgt spid="15"/>
                                        </p:tgtEl>
                                        <p:attrNameLst>
                                          <p:attrName>ppt_x</p:attrName>
                                        </p:attrNameLst>
                                      </p:cBhvr>
                                      <p:tavLst>
                                        <p:tav tm="0">
                                          <p:val>
                                            <p:strVal val="0-#ppt_w/2"/>
                                          </p:val>
                                        </p:tav>
                                        <p:tav tm="100000">
                                          <p:val>
                                            <p:strVal val="#ppt_x"/>
                                          </p:val>
                                        </p:tav>
                                      </p:tavLst>
                                    </p:anim>
                                    <p:anim calcmode="lin" valueType="num">
                                      <p:cBhvr additive="base">
                                        <p:cTn id="16"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advAuto="0"/>
      <p:bldP spid="3" grpId="0" animBg="1" advAuto="0"/>
      <p:bldP spid="4" grpId="0"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565"/>
          <p:cNvGrpSpPr/>
          <p:nvPr/>
        </p:nvGrpSpPr>
        <p:grpSpPr>
          <a:xfrm>
            <a:off x="4279363" y="3078800"/>
            <a:ext cx="15825276" cy="10254428"/>
            <a:chOff x="0" y="0"/>
            <a:chExt cx="9709090" cy="6291274"/>
          </a:xfrm>
        </p:grpSpPr>
        <p:sp>
          <p:nvSpPr>
            <p:cNvPr id="15" name="Shape 542"/>
            <p:cNvSpPr/>
            <p:nvPr/>
          </p:nvSpPr>
          <p:spPr>
            <a:xfrm>
              <a:off x="0" y="2554639"/>
              <a:ext cx="1621954" cy="3038472"/>
            </a:xfrm>
            <a:custGeom>
              <a:avLst/>
              <a:gdLst/>
              <a:ahLst/>
              <a:cxnLst>
                <a:cxn ang="0">
                  <a:pos x="wd2" y="hd2"/>
                </a:cxn>
                <a:cxn ang="5400000">
                  <a:pos x="wd2" y="hd2"/>
                </a:cxn>
                <a:cxn ang="10800000">
                  <a:pos x="wd2" y="hd2"/>
                </a:cxn>
                <a:cxn ang="16200000">
                  <a:pos x="wd2" y="hd2"/>
                </a:cxn>
              </a:cxnLst>
              <a:rect l="0" t="0" r="r" b="b"/>
              <a:pathLst>
                <a:path w="21600" h="21600" extrusionOk="0">
                  <a:moveTo>
                    <a:pt x="6162" y="0"/>
                  </a:moveTo>
                  <a:lnTo>
                    <a:pt x="0" y="21600"/>
                  </a:lnTo>
                  <a:lnTo>
                    <a:pt x="21600" y="19903"/>
                  </a:lnTo>
                  <a:lnTo>
                    <a:pt x="6162" y="0"/>
                  </a:lnTo>
                  <a:close/>
                </a:path>
              </a:pathLst>
            </a:custGeom>
            <a:solidFill>
              <a:schemeClr val="accent6">
                <a:lumMod val="60000"/>
                <a:lumOff val="40000"/>
              </a:schemeClr>
            </a:solidFill>
            <a:ln w="12700" cap="flat">
              <a:noFill/>
              <a:miter lim="400000"/>
            </a:ln>
            <a:effectLst/>
          </p:spPr>
          <p:txBody>
            <a:bodyPr wrap="square" lIns="0" tIns="0" rIns="0" bIns="0" numCol="1" anchor="ctr">
              <a:noAutofit/>
            </a:bodyPr>
            <a:lstStyle/>
            <a:p>
              <a:pPr lvl="0">
                <a:defRPr sz="3200"/>
              </a:pPr>
              <a:endParaRPr/>
            </a:p>
          </p:txBody>
        </p:sp>
        <p:sp>
          <p:nvSpPr>
            <p:cNvPr id="16" name="Shape 543"/>
            <p:cNvSpPr/>
            <p:nvPr/>
          </p:nvSpPr>
          <p:spPr>
            <a:xfrm>
              <a:off x="7644216" y="3472284"/>
              <a:ext cx="1432004" cy="1511409"/>
            </a:xfrm>
            <a:custGeom>
              <a:avLst/>
              <a:gdLst/>
              <a:ahLst/>
              <a:cxnLst>
                <a:cxn ang="0">
                  <a:pos x="wd2" y="hd2"/>
                </a:cxn>
                <a:cxn ang="5400000">
                  <a:pos x="wd2" y="hd2"/>
                </a:cxn>
                <a:cxn ang="10800000">
                  <a:pos x="wd2" y="hd2"/>
                </a:cxn>
                <a:cxn ang="16200000">
                  <a:pos x="wd2" y="hd2"/>
                </a:cxn>
              </a:cxnLst>
              <a:rect l="0" t="0" r="r" b="b"/>
              <a:pathLst>
                <a:path w="21600" h="21600" extrusionOk="0">
                  <a:moveTo>
                    <a:pt x="0" y="6866"/>
                  </a:moveTo>
                  <a:lnTo>
                    <a:pt x="21600" y="21600"/>
                  </a:lnTo>
                  <a:lnTo>
                    <a:pt x="15223" y="0"/>
                  </a:lnTo>
                  <a:lnTo>
                    <a:pt x="0" y="6866"/>
                  </a:lnTo>
                  <a:close/>
                </a:path>
              </a:pathLst>
            </a:custGeom>
            <a:solidFill>
              <a:schemeClr val="accent3">
                <a:lumMod val="40000"/>
                <a:lumOff val="60000"/>
              </a:schemeClr>
            </a:solidFill>
            <a:ln w="12700" cap="flat">
              <a:noFill/>
              <a:miter lim="400000"/>
            </a:ln>
            <a:effectLst/>
          </p:spPr>
          <p:txBody>
            <a:bodyPr wrap="square" lIns="0" tIns="0" rIns="0" bIns="0" numCol="1" anchor="ctr">
              <a:noAutofit/>
            </a:bodyPr>
            <a:lstStyle/>
            <a:p>
              <a:pPr lvl="0">
                <a:defRPr sz="3200"/>
              </a:pPr>
              <a:endParaRPr/>
            </a:p>
          </p:txBody>
        </p:sp>
        <p:sp>
          <p:nvSpPr>
            <p:cNvPr id="17" name="Shape 544"/>
            <p:cNvSpPr/>
            <p:nvPr/>
          </p:nvSpPr>
          <p:spPr>
            <a:xfrm>
              <a:off x="1676084" y="1852733"/>
              <a:ext cx="3870611" cy="191505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880"/>
                  </a:lnTo>
                  <a:lnTo>
                    <a:pt x="11504" y="21600"/>
                  </a:lnTo>
                  <a:lnTo>
                    <a:pt x="21600" y="0"/>
                  </a:lnTo>
                  <a:close/>
                </a:path>
              </a:pathLst>
            </a:custGeom>
            <a:solidFill>
              <a:srgbClr val="DCDEE0"/>
            </a:solidFill>
            <a:ln w="12700" cap="flat">
              <a:noFill/>
              <a:miter lim="400000"/>
            </a:ln>
            <a:effectLst/>
          </p:spPr>
          <p:txBody>
            <a:bodyPr wrap="square" lIns="0" tIns="0" rIns="0" bIns="0" numCol="1" anchor="ctr">
              <a:noAutofit/>
            </a:bodyPr>
            <a:lstStyle/>
            <a:p>
              <a:pPr lvl="0">
                <a:defRPr sz="3200"/>
              </a:pPr>
              <a:endParaRPr/>
            </a:p>
          </p:txBody>
        </p:sp>
        <p:sp>
          <p:nvSpPr>
            <p:cNvPr id="18" name="Shape 545"/>
            <p:cNvSpPr/>
            <p:nvPr/>
          </p:nvSpPr>
          <p:spPr>
            <a:xfrm>
              <a:off x="5566105" y="1895118"/>
              <a:ext cx="1515271" cy="137897"/>
            </a:xfrm>
            <a:prstGeom prst="rect">
              <a:avLst/>
            </a:prstGeom>
            <a:gradFill flip="none" rotWithShape="1">
              <a:gsLst>
                <a:gs pos="0">
                  <a:srgbClr val="3AA5DD"/>
                </a:gs>
                <a:gs pos="100000">
                  <a:srgbClr val="02AF95"/>
                </a:gs>
              </a:gsLst>
              <a:lin ang="541456" scaled="0"/>
            </a:gradFill>
            <a:ln w="12700" cap="flat">
              <a:noFill/>
              <a:miter lim="400000"/>
            </a:ln>
            <a:effectLst/>
          </p:spPr>
          <p:txBody>
            <a:bodyPr wrap="square" lIns="0" tIns="0" rIns="0" bIns="0" numCol="1" anchor="ctr">
              <a:noAutofit/>
            </a:bodyPr>
            <a:lstStyle/>
            <a:p>
              <a:pPr lvl="0">
                <a:defRPr sz="3200"/>
              </a:pPr>
              <a:endParaRPr/>
            </a:p>
          </p:txBody>
        </p:sp>
        <p:sp>
          <p:nvSpPr>
            <p:cNvPr id="19" name="Shape 546"/>
            <p:cNvSpPr/>
            <p:nvPr/>
          </p:nvSpPr>
          <p:spPr>
            <a:xfrm>
              <a:off x="5049503" y="158412"/>
              <a:ext cx="1736238" cy="1710880"/>
            </a:xfrm>
            <a:custGeom>
              <a:avLst/>
              <a:gdLst/>
              <a:ahLst/>
              <a:cxnLst>
                <a:cxn ang="0">
                  <a:pos x="wd2" y="hd2"/>
                </a:cxn>
                <a:cxn ang="5400000">
                  <a:pos x="wd2" y="hd2"/>
                </a:cxn>
                <a:cxn ang="10800000">
                  <a:pos x="wd2" y="hd2"/>
                </a:cxn>
                <a:cxn ang="16200000">
                  <a:pos x="wd2" y="hd2"/>
                </a:cxn>
              </a:cxnLst>
              <a:rect l="0" t="0" r="r" b="b"/>
              <a:pathLst>
                <a:path w="21600" h="21600" extrusionOk="0">
                  <a:moveTo>
                    <a:pt x="10924" y="0"/>
                  </a:moveTo>
                  <a:lnTo>
                    <a:pt x="0" y="12198"/>
                  </a:lnTo>
                  <a:lnTo>
                    <a:pt x="5865" y="21600"/>
                  </a:lnTo>
                  <a:lnTo>
                    <a:pt x="21600" y="15356"/>
                  </a:lnTo>
                  <a:lnTo>
                    <a:pt x="10924" y="0"/>
                  </a:lnTo>
                  <a:close/>
                </a:path>
              </a:pathLst>
            </a:custGeom>
            <a:solidFill>
              <a:schemeClr val="accent1"/>
            </a:solidFill>
            <a:ln w="12700" cap="flat">
              <a:noFill/>
              <a:miter lim="400000"/>
            </a:ln>
            <a:effectLst/>
          </p:spPr>
          <p:txBody>
            <a:bodyPr wrap="square" lIns="0" tIns="0" rIns="0" bIns="0" numCol="1" anchor="ctr">
              <a:noAutofit/>
            </a:bodyPr>
            <a:lstStyle/>
            <a:p>
              <a:pPr lvl="0">
                <a:defRPr sz="3200"/>
              </a:pPr>
              <a:endParaRPr/>
            </a:p>
          </p:txBody>
        </p:sp>
        <p:sp>
          <p:nvSpPr>
            <p:cNvPr id="20" name="Shape 547"/>
            <p:cNvSpPr/>
            <p:nvPr/>
          </p:nvSpPr>
          <p:spPr>
            <a:xfrm>
              <a:off x="1680082" y="0"/>
              <a:ext cx="3838360" cy="2193099"/>
            </a:xfrm>
            <a:custGeom>
              <a:avLst/>
              <a:gdLst/>
              <a:ahLst/>
              <a:cxnLst>
                <a:cxn ang="0">
                  <a:pos x="wd2" y="hd2"/>
                </a:cxn>
                <a:cxn ang="5400000">
                  <a:pos x="wd2" y="hd2"/>
                </a:cxn>
                <a:cxn ang="10800000">
                  <a:pos x="wd2" y="hd2"/>
                </a:cxn>
                <a:cxn ang="16200000">
                  <a:pos x="wd2" y="hd2"/>
                </a:cxn>
              </a:cxnLst>
              <a:rect l="0" t="0" r="r" b="b"/>
              <a:pathLst>
                <a:path w="21600" h="21600" extrusionOk="0">
                  <a:moveTo>
                    <a:pt x="15186" y="0"/>
                  </a:moveTo>
                  <a:lnTo>
                    <a:pt x="21600" y="18322"/>
                  </a:lnTo>
                  <a:lnTo>
                    <a:pt x="0" y="21600"/>
                  </a:lnTo>
                  <a:lnTo>
                    <a:pt x="15186" y="0"/>
                  </a:lnTo>
                  <a:close/>
                </a:path>
              </a:pathLst>
            </a:custGeom>
            <a:solidFill>
              <a:schemeClr val="accent2"/>
            </a:solidFill>
            <a:ln w="12700" cap="flat">
              <a:noFill/>
              <a:miter lim="400000"/>
            </a:ln>
            <a:effectLst/>
          </p:spPr>
          <p:txBody>
            <a:bodyPr wrap="square" lIns="0" tIns="0" rIns="0" bIns="0" numCol="1" anchor="ctr">
              <a:noAutofit/>
            </a:bodyPr>
            <a:lstStyle/>
            <a:p>
              <a:pPr lvl="0">
                <a:defRPr sz="3200"/>
              </a:pPr>
              <a:endParaRPr/>
            </a:p>
          </p:txBody>
        </p:sp>
        <p:sp>
          <p:nvSpPr>
            <p:cNvPr id="21" name="Shape 548"/>
            <p:cNvSpPr/>
            <p:nvPr/>
          </p:nvSpPr>
          <p:spPr>
            <a:xfrm>
              <a:off x="1680506" y="707341"/>
              <a:ext cx="1848933" cy="152233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533" y="6690"/>
                  </a:lnTo>
                  <a:lnTo>
                    <a:pt x="0" y="21600"/>
                  </a:lnTo>
                  <a:lnTo>
                    <a:pt x="21600" y="0"/>
                  </a:lnTo>
                  <a:close/>
                </a:path>
              </a:pathLst>
            </a:custGeom>
            <a:solidFill>
              <a:schemeClr val="accent2">
                <a:lumMod val="75000"/>
              </a:schemeClr>
            </a:solidFill>
            <a:ln w="12700" cap="flat">
              <a:noFill/>
              <a:miter lim="400000"/>
            </a:ln>
            <a:effectLst/>
          </p:spPr>
          <p:txBody>
            <a:bodyPr wrap="square" lIns="0" tIns="0" rIns="0" bIns="0" numCol="1" anchor="ctr">
              <a:noAutofit/>
            </a:bodyPr>
            <a:lstStyle/>
            <a:p>
              <a:pPr lvl="0">
                <a:defRPr sz="3200"/>
              </a:pPr>
              <a:endParaRPr/>
            </a:p>
          </p:txBody>
        </p:sp>
        <p:sp>
          <p:nvSpPr>
            <p:cNvPr id="22" name="Shape 549"/>
            <p:cNvSpPr/>
            <p:nvPr/>
          </p:nvSpPr>
          <p:spPr>
            <a:xfrm>
              <a:off x="1690721" y="662923"/>
              <a:ext cx="726574" cy="1559055"/>
            </a:xfrm>
            <a:custGeom>
              <a:avLst/>
              <a:gdLst/>
              <a:ahLst/>
              <a:cxnLst>
                <a:cxn ang="0">
                  <a:pos x="wd2" y="hd2"/>
                </a:cxn>
                <a:cxn ang="5400000">
                  <a:pos x="wd2" y="hd2"/>
                </a:cxn>
                <a:cxn ang="10800000">
                  <a:pos x="wd2" y="hd2"/>
                </a:cxn>
                <a:cxn ang="16200000">
                  <a:pos x="wd2" y="hd2"/>
                </a:cxn>
              </a:cxnLst>
              <a:rect l="0" t="0" r="r" b="b"/>
              <a:pathLst>
                <a:path w="21600" h="21600" extrusionOk="0">
                  <a:moveTo>
                    <a:pt x="21600" y="7115"/>
                  </a:moveTo>
                  <a:lnTo>
                    <a:pt x="5514" y="0"/>
                  </a:lnTo>
                  <a:lnTo>
                    <a:pt x="0" y="21600"/>
                  </a:lnTo>
                  <a:lnTo>
                    <a:pt x="21600" y="7115"/>
                  </a:lnTo>
                  <a:close/>
                </a:path>
              </a:pathLst>
            </a:custGeom>
            <a:solidFill>
              <a:schemeClr val="accent1">
                <a:lumMod val="50000"/>
              </a:schemeClr>
            </a:solidFill>
            <a:ln w="12700" cap="flat">
              <a:noFill/>
              <a:miter lim="400000"/>
            </a:ln>
            <a:effectLst/>
          </p:spPr>
          <p:txBody>
            <a:bodyPr wrap="square" lIns="0" tIns="0" rIns="0" bIns="0" numCol="1" anchor="ctr">
              <a:noAutofit/>
            </a:bodyPr>
            <a:lstStyle/>
            <a:p>
              <a:pPr lvl="0">
                <a:defRPr sz="3200"/>
              </a:pPr>
              <a:endParaRPr/>
            </a:p>
          </p:txBody>
        </p:sp>
        <p:sp>
          <p:nvSpPr>
            <p:cNvPr id="23" name="Shape 550"/>
            <p:cNvSpPr/>
            <p:nvPr/>
          </p:nvSpPr>
          <p:spPr>
            <a:xfrm>
              <a:off x="593052" y="1460931"/>
              <a:ext cx="1192950" cy="105573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06"/>
                  </a:lnTo>
                  <a:lnTo>
                    <a:pt x="260" y="21600"/>
                  </a:lnTo>
                  <a:lnTo>
                    <a:pt x="20045" y="15978"/>
                  </a:lnTo>
                  <a:lnTo>
                    <a:pt x="21600" y="0"/>
                  </a:lnTo>
                  <a:close/>
                </a:path>
              </a:pathLst>
            </a:custGeom>
            <a:solidFill>
              <a:schemeClr val="accent1">
                <a:lumMod val="75000"/>
              </a:schemeClr>
            </a:solidFill>
            <a:ln w="12700" cap="flat">
              <a:noFill/>
              <a:miter lim="400000"/>
            </a:ln>
            <a:effectLst/>
          </p:spPr>
          <p:txBody>
            <a:bodyPr wrap="square" lIns="0" tIns="0" rIns="0" bIns="0" numCol="1" anchor="ctr">
              <a:noAutofit/>
            </a:bodyPr>
            <a:lstStyle/>
            <a:p>
              <a:pPr lvl="0">
                <a:defRPr sz="3200"/>
              </a:pPr>
              <a:endParaRPr/>
            </a:p>
          </p:txBody>
        </p:sp>
        <p:sp>
          <p:nvSpPr>
            <p:cNvPr id="24" name="Shape 551"/>
            <p:cNvSpPr/>
            <p:nvPr/>
          </p:nvSpPr>
          <p:spPr>
            <a:xfrm>
              <a:off x="5507117" y="1865625"/>
              <a:ext cx="3530248" cy="2094620"/>
            </a:xfrm>
            <a:custGeom>
              <a:avLst/>
              <a:gdLst/>
              <a:ahLst/>
              <a:cxnLst>
                <a:cxn ang="0">
                  <a:pos x="wd2" y="hd2"/>
                </a:cxn>
                <a:cxn ang="5400000">
                  <a:pos x="wd2" y="hd2"/>
                </a:cxn>
                <a:cxn ang="10800000">
                  <a:pos x="wd2" y="hd2"/>
                </a:cxn>
                <a:cxn ang="16200000">
                  <a:pos x="wd2" y="hd2"/>
                </a:cxn>
              </a:cxnLst>
              <a:rect l="0" t="0" r="r" b="b"/>
              <a:pathLst>
                <a:path w="21600" h="21600" extrusionOk="0">
                  <a:moveTo>
                    <a:pt x="21600" y="14677"/>
                  </a:moveTo>
                  <a:lnTo>
                    <a:pt x="12723" y="2130"/>
                  </a:lnTo>
                  <a:lnTo>
                    <a:pt x="0" y="0"/>
                  </a:lnTo>
                  <a:lnTo>
                    <a:pt x="13048" y="21600"/>
                  </a:lnTo>
                  <a:lnTo>
                    <a:pt x="21600" y="14677"/>
                  </a:lnTo>
                  <a:close/>
                </a:path>
              </a:pathLst>
            </a:custGeom>
            <a:solidFill>
              <a:schemeClr val="accent3">
                <a:lumMod val="60000"/>
                <a:lumOff val="40000"/>
              </a:schemeClr>
            </a:solidFill>
            <a:ln w="12700" cap="flat">
              <a:noFill/>
              <a:miter lim="400000"/>
            </a:ln>
            <a:effectLst/>
          </p:spPr>
          <p:txBody>
            <a:bodyPr wrap="square" lIns="0" tIns="0" rIns="0" bIns="0" numCol="1" anchor="ctr">
              <a:noAutofit/>
            </a:bodyPr>
            <a:lstStyle/>
            <a:p>
              <a:pPr lvl="0">
                <a:defRPr sz="3200"/>
              </a:pPr>
              <a:endParaRPr/>
            </a:p>
          </p:txBody>
        </p:sp>
        <p:sp>
          <p:nvSpPr>
            <p:cNvPr id="25" name="Shape 552"/>
            <p:cNvSpPr/>
            <p:nvPr/>
          </p:nvSpPr>
          <p:spPr>
            <a:xfrm>
              <a:off x="6734392" y="3943677"/>
              <a:ext cx="2974699" cy="2339470"/>
            </a:xfrm>
            <a:custGeom>
              <a:avLst/>
              <a:gdLst/>
              <a:ahLst/>
              <a:cxnLst>
                <a:cxn ang="0">
                  <a:pos x="wd2" y="hd2"/>
                </a:cxn>
                <a:cxn ang="5400000">
                  <a:pos x="wd2" y="hd2"/>
                </a:cxn>
                <a:cxn ang="10800000">
                  <a:pos x="wd2" y="hd2"/>
                </a:cxn>
                <a:cxn ang="16200000">
                  <a:pos x="wd2" y="hd2"/>
                </a:cxn>
              </a:cxnLst>
              <a:rect l="0" t="0" r="r" b="b"/>
              <a:pathLst>
                <a:path w="21600" h="21600" extrusionOk="0">
                  <a:moveTo>
                    <a:pt x="16666" y="8335"/>
                  </a:moveTo>
                  <a:lnTo>
                    <a:pt x="21600" y="21600"/>
                  </a:lnTo>
                  <a:lnTo>
                    <a:pt x="0" y="14461"/>
                  </a:lnTo>
                  <a:lnTo>
                    <a:pt x="6612" y="0"/>
                  </a:lnTo>
                  <a:lnTo>
                    <a:pt x="16666" y="8335"/>
                  </a:lnTo>
                  <a:close/>
                </a:path>
              </a:pathLst>
            </a:custGeom>
            <a:solidFill>
              <a:schemeClr val="accent4">
                <a:lumMod val="75000"/>
              </a:schemeClr>
            </a:solidFill>
            <a:ln w="12700" cap="flat">
              <a:noFill/>
              <a:miter lim="400000"/>
            </a:ln>
            <a:effectLst/>
          </p:spPr>
          <p:txBody>
            <a:bodyPr wrap="square" lIns="0" tIns="0" rIns="0" bIns="0" numCol="1" anchor="ctr">
              <a:noAutofit/>
            </a:bodyPr>
            <a:lstStyle/>
            <a:p>
              <a:pPr lvl="0">
                <a:defRPr sz="3200"/>
              </a:pPr>
              <a:endParaRPr/>
            </a:p>
          </p:txBody>
        </p:sp>
        <p:sp>
          <p:nvSpPr>
            <p:cNvPr id="26" name="Shape 553"/>
            <p:cNvSpPr/>
            <p:nvPr/>
          </p:nvSpPr>
          <p:spPr>
            <a:xfrm>
              <a:off x="4948350" y="1833487"/>
              <a:ext cx="2700656" cy="4457788"/>
            </a:xfrm>
            <a:custGeom>
              <a:avLst/>
              <a:gdLst/>
              <a:ahLst/>
              <a:cxnLst>
                <a:cxn ang="0">
                  <a:pos x="wd2" y="hd2"/>
                </a:cxn>
                <a:cxn ang="5400000">
                  <a:pos x="wd2" y="hd2"/>
                </a:cxn>
                <a:cxn ang="10800000">
                  <a:pos x="wd2" y="hd2"/>
                </a:cxn>
                <a:cxn ang="16200000">
                  <a:pos x="wd2" y="hd2"/>
                </a:cxn>
              </a:cxnLst>
              <a:rect l="0" t="0" r="r" b="b"/>
              <a:pathLst>
                <a:path w="21600" h="21600" extrusionOk="0">
                  <a:moveTo>
                    <a:pt x="21600" y="10235"/>
                  </a:moveTo>
                  <a:lnTo>
                    <a:pt x="10707" y="21600"/>
                  </a:lnTo>
                  <a:lnTo>
                    <a:pt x="0" y="12555"/>
                  </a:lnTo>
                  <a:lnTo>
                    <a:pt x="4530" y="0"/>
                  </a:lnTo>
                  <a:lnTo>
                    <a:pt x="21600" y="10235"/>
                  </a:lnTo>
                  <a:close/>
                </a:path>
              </a:pathLst>
            </a:custGeom>
            <a:solidFill>
              <a:schemeClr val="accent4"/>
            </a:solidFill>
            <a:ln w="12700" cap="flat">
              <a:noFill/>
              <a:miter lim="400000"/>
            </a:ln>
            <a:effectLst/>
          </p:spPr>
          <p:txBody>
            <a:bodyPr wrap="square" lIns="0" tIns="0" rIns="0" bIns="0" numCol="1" anchor="ctr">
              <a:noAutofit/>
            </a:bodyPr>
            <a:lstStyle/>
            <a:p>
              <a:pPr lvl="0">
                <a:defRPr sz="3200"/>
              </a:pPr>
              <a:endParaRPr/>
            </a:p>
          </p:txBody>
        </p:sp>
        <p:sp>
          <p:nvSpPr>
            <p:cNvPr id="27" name="Shape 554"/>
            <p:cNvSpPr/>
            <p:nvPr/>
          </p:nvSpPr>
          <p:spPr>
            <a:xfrm>
              <a:off x="3710421" y="1854467"/>
              <a:ext cx="1817362" cy="2624074"/>
            </a:xfrm>
            <a:custGeom>
              <a:avLst/>
              <a:gdLst/>
              <a:ahLst/>
              <a:cxnLst>
                <a:cxn ang="0">
                  <a:pos x="wd2" y="hd2"/>
                </a:cxn>
                <a:cxn ang="5400000">
                  <a:pos x="wd2" y="hd2"/>
                </a:cxn>
                <a:cxn ang="10800000">
                  <a:pos x="wd2" y="hd2"/>
                </a:cxn>
                <a:cxn ang="16200000">
                  <a:pos x="wd2" y="hd2"/>
                </a:cxn>
              </a:cxnLst>
              <a:rect l="0" t="0" r="r" b="b"/>
              <a:pathLst>
                <a:path w="21600" h="21600" extrusionOk="0">
                  <a:moveTo>
                    <a:pt x="15007" y="21600"/>
                  </a:moveTo>
                  <a:lnTo>
                    <a:pt x="0" y="15940"/>
                  </a:lnTo>
                  <a:lnTo>
                    <a:pt x="21600" y="0"/>
                  </a:lnTo>
                  <a:lnTo>
                    <a:pt x="15007" y="21600"/>
                  </a:lnTo>
                  <a:close/>
                </a:path>
              </a:pathLst>
            </a:custGeom>
            <a:solidFill>
              <a:srgbClr val="FBAE17"/>
            </a:solidFill>
            <a:ln w="12700" cap="flat">
              <a:noFill/>
              <a:miter lim="400000"/>
            </a:ln>
            <a:effectLst/>
          </p:spPr>
          <p:txBody>
            <a:bodyPr wrap="square" lIns="0" tIns="0" rIns="0" bIns="0" numCol="1" anchor="ctr">
              <a:noAutofit/>
            </a:bodyPr>
            <a:lstStyle/>
            <a:p>
              <a:pPr lvl="0">
                <a:defRPr sz="3200"/>
              </a:pPr>
              <a:endParaRPr/>
            </a:p>
          </p:txBody>
        </p:sp>
        <p:sp>
          <p:nvSpPr>
            <p:cNvPr id="28" name="Shape 555"/>
            <p:cNvSpPr/>
            <p:nvPr/>
          </p:nvSpPr>
          <p:spPr>
            <a:xfrm>
              <a:off x="3113834" y="3629427"/>
              <a:ext cx="1904682" cy="1557621"/>
            </a:xfrm>
            <a:custGeom>
              <a:avLst/>
              <a:gdLst/>
              <a:ahLst/>
              <a:cxnLst>
                <a:cxn ang="0">
                  <a:pos x="wd2" y="hd2"/>
                </a:cxn>
                <a:cxn ang="5400000">
                  <a:pos x="wd2" y="hd2"/>
                </a:cxn>
                <a:cxn ang="10800000">
                  <a:pos x="wd2" y="hd2"/>
                </a:cxn>
                <a:cxn ang="16200000">
                  <a:pos x="wd2" y="hd2"/>
                </a:cxn>
              </a:cxnLst>
              <a:rect l="0" t="0" r="r" b="b"/>
              <a:pathLst>
                <a:path w="21600" h="21600" extrusionOk="0">
                  <a:moveTo>
                    <a:pt x="12172" y="21600"/>
                  </a:moveTo>
                  <a:lnTo>
                    <a:pt x="0" y="16464"/>
                  </a:lnTo>
                  <a:lnTo>
                    <a:pt x="9192" y="0"/>
                  </a:lnTo>
                  <a:lnTo>
                    <a:pt x="21600" y="11094"/>
                  </a:lnTo>
                  <a:lnTo>
                    <a:pt x="12172" y="21600"/>
                  </a:lnTo>
                  <a:close/>
                </a:path>
              </a:pathLst>
            </a:custGeom>
            <a:solidFill>
              <a:schemeClr val="accent5"/>
            </a:solidFill>
            <a:ln w="12700" cap="flat">
              <a:noFill/>
              <a:miter lim="400000"/>
            </a:ln>
            <a:effectLst/>
          </p:spPr>
          <p:txBody>
            <a:bodyPr wrap="square" lIns="0" tIns="0" rIns="0" bIns="0" numCol="1" anchor="ctr">
              <a:noAutofit/>
            </a:bodyPr>
            <a:lstStyle/>
            <a:p>
              <a:pPr lvl="0">
                <a:defRPr sz="3200"/>
              </a:pPr>
              <a:endParaRPr/>
            </a:p>
          </p:txBody>
        </p:sp>
        <p:sp>
          <p:nvSpPr>
            <p:cNvPr id="29" name="Shape 556"/>
            <p:cNvSpPr/>
            <p:nvPr/>
          </p:nvSpPr>
          <p:spPr>
            <a:xfrm>
              <a:off x="3979938" y="5085158"/>
              <a:ext cx="664233" cy="414860"/>
            </a:xfrm>
            <a:custGeom>
              <a:avLst/>
              <a:gdLst/>
              <a:ahLst/>
              <a:cxnLst>
                <a:cxn ang="0">
                  <a:pos x="wd2" y="hd2"/>
                </a:cxn>
                <a:cxn ang="5400000">
                  <a:pos x="wd2" y="hd2"/>
                </a:cxn>
                <a:cxn ang="10800000">
                  <a:pos x="wd2" y="hd2"/>
                </a:cxn>
                <a:cxn ang="16200000">
                  <a:pos x="wd2" y="hd2"/>
                </a:cxn>
              </a:cxnLst>
              <a:rect l="0" t="0" r="r" b="b"/>
              <a:pathLst>
                <a:path w="21600" h="21600" extrusionOk="0">
                  <a:moveTo>
                    <a:pt x="21600" y="13938"/>
                  </a:moveTo>
                  <a:lnTo>
                    <a:pt x="0" y="21600"/>
                  </a:lnTo>
                  <a:lnTo>
                    <a:pt x="8569" y="0"/>
                  </a:lnTo>
                  <a:lnTo>
                    <a:pt x="21600" y="13938"/>
                  </a:lnTo>
                  <a:close/>
                </a:path>
              </a:pathLst>
            </a:custGeom>
            <a:solidFill>
              <a:schemeClr val="accent5">
                <a:lumMod val="60000"/>
                <a:lumOff val="40000"/>
              </a:schemeClr>
            </a:solidFill>
            <a:ln w="12700" cap="flat">
              <a:noFill/>
              <a:miter lim="400000"/>
            </a:ln>
            <a:effectLst/>
          </p:spPr>
          <p:txBody>
            <a:bodyPr wrap="square" lIns="0" tIns="0" rIns="0" bIns="0" numCol="1" anchor="ctr">
              <a:noAutofit/>
            </a:bodyPr>
            <a:lstStyle/>
            <a:p>
              <a:pPr lvl="0">
                <a:defRPr sz="3200"/>
              </a:pPr>
              <a:endParaRPr/>
            </a:p>
          </p:txBody>
        </p:sp>
        <p:sp>
          <p:nvSpPr>
            <p:cNvPr id="30" name="Shape 557"/>
            <p:cNvSpPr/>
            <p:nvPr/>
          </p:nvSpPr>
          <p:spPr>
            <a:xfrm>
              <a:off x="3359289" y="5115523"/>
              <a:ext cx="867291" cy="676535"/>
            </a:xfrm>
            <a:custGeom>
              <a:avLst/>
              <a:gdLst/>
              <a:ahLst/>
              <a:cxnLst>
                <a:cxn ang="0">
                  <a:pos x="wd2" y="hd2"/>
                </a:cxn>
                <a:cxn ang="5400000">
                  <a:pos x="wd2" y="hd2"/>
                </a:cxn>
                <a:cxn ang="10800000">
                  <a:pos x="wd2" y="hd2"/>
                </a:cxn>
                <a:cxn ang="16200000">
                  <a:pos x="wd2" y="hd2"/>
                </a:cxn>
              </a:cxnLst>
              <a:rect l="0" t="0" r="r" b="b"/>
              <a:pathLst>
                <a:path w="21600" h="21600" extrusionOk="0">
                  <a:moveTo>
                    <a:pt x="20505" y="2607"/>
                  </a:moveTo>
                  <a:lnTo>
                    <a:pt x="11323" y="21600"/>
                  </a:lnTo>
                  <a:lnTo>
                    <a:pt x="0" y="8015"/>
                  </a:lnTo>
                  <a:lnTo>
                    <a:pt x="21600" y="0"/>
                  </a:lnTo>
                  <a:lnTo>
                    <a:pt x="20505" y="2607"/>
                  </a:lnTo>
                  <a:close/>
                </a:path>
              </a:pathLst>
            </a:custGeom>
            <a:solidFill>
              <a:schemeClr val="accent5">
                <a:lumMod val="75000"/>
              </a:schemeClr>
            </a:solidFill>
            <a:ln w="12700" cap="flat">
              <a:noFill/>
              <a:miter lim="400000"/>
            </a:ln>
            <a:effectLst/>
          </p:spPr>
          <p:txBody>
            <a:bodyPr wrap="square" lIns="0" tIns="0" rIns="0" bIns="0" numCol="1" anchor="ctr">
              <a:noAutofit/>
            </a:bodyPr>
            <a:lstStyle/>
            <a:p>
              <a:pPr lvl="0">
                <a:defRPr sz="3200"/>
              </a:pPr>
              <a:endParaRPr/>
            </a:p>
          </p:txBody>
        </p:sp>
        <p:sp>
          <p:nvSpPr>
            <p:cNvPr id="31" name="Shape 558"/>
            <p:cNvSpPr/>
            <p:nvPr/>
          </p:nvSpPr>
          <p:spPr>
            <a:xfrm>
              <a:off x="1804823" y="4665886"/>
              <a:ext cx="2300429" cy="1200032"/>
            </a:xfrm>
            <a:custGeom>
              <a:avLst/>
              <a:gdLst/>
              <a:ahLst/>
              <a:cxnLst>
                <a:cxn ang="0">
                  <a:pos x="wd2" y="hd2"/>
                </a:cxn>
                <a:cxn ang="5400000">
                  <a:pos x="wd2" y="hd2"/>
                </a:cxn>
                <a:cxn ang="10800000">
                  <a:pos x="wd2" y="hd2"/>
                </a:cxn>
                <a:cxn ang="16200000">
                  <a:pos x="wd2" y="hd2"/>
                </a:cxn>
              </a:cxnLst>
              <a:rect l="0" t="0" r="r" b="b"/>
              <a:pathLst>
                <a:path w="21600" h="21600" extrusionOk="0">
                  <a:moveTo>
                    <a:pt x="21600" y="8712"/>
                  </a:moveTo>
                  <a:lnTo>
                    <a:pt x="0" y="21600"/>
                  </a:lnTo>
                  <a:lnTo>
                    <a:pt x="13528" y="0"/>
                  </a:lnTo>
                  <a:lnTo>
                    <a:pt x="21600" y="8712"/>
                  </a:lnTo>
                  <a:close/>
                </a:path>
              </a:pathLst>
            </a:custGeom>
            <a:solidFill>
              <a:schemeClr val="accent5">
                <a:lumMod val="50000"/>
              </a:schemeClr>
            </a:solidFill>
            <a:ln w="12700" cap="flat">
              <a:noFill/>
              <a:miter lim="400000"/>
            </a:ln>
            <a:effectLst/>
          </p:spPr>
          <p:txBody>
            <a:bodyPr wrap="square" lIns="0" tIns="0" rIns="0" bIns="0" numCol="1" anchor="ctr">
              <a:noAutofit/>
            </a:bodyPr>
            <a:lstStyle/>
            <a:p>
              <a:pPr lvl="0">
                <a:defRPr sz="3200"/>
              </a:pPr>
              <a:endParaRPr/>
            </a:p>
          </p:txBody>
        </p:sp>
        <p:sp>
          <p:nvSpPr>
            <p:cNvPr id="32" name="Shape 559"/>
            <p:cNvSpPr/>
            <p:nvPr/>
          </p:nvSpPr>
          <p:spPr>
            <a:xfrm>
              <a:off x="462360" y="2547713"/>
              <a:ext cx="2703939" cy="3322515"/>
            </a:xfrm>
            <a:custGeom>
              <a:avLst/>
              <a:gdLst/>
              <a:ahLst/>
              <a:cxnLst>
                <a:cxn ang="0">
                  <a:pos x="wd2" y="hd2"/>
                </a:cxn>
                <a:cxn ang="5400000">
                  <a:pos x="wd2" y="hd2"/>
                </a:cxn>
                <a:cxn ang="10800000">
                  <a:pos x="wd2" y="hd2"/>
                </a:cxn>
                <a:cxn ang="16200000">
                  <a:pos x="wd2" y="hd2"/>
                </a:cxn>
              </a:cxnLst>
              <a:rect l="0" t="0" r="r" b="b"/>
              <a:pathLst>
                <a:path w="21600" h="21600" extrusionOk="0">
                  <a:moveTo>
                    <a:pt x="21600" y="14798"/>
                  </a:moveTo>
                  <a:lnTo>
                    <a:pt x="0" y="0"/>
                  </a:lnTo>
                  <a:lnTo>
                    <a:pt x="10734" y="21600"/>
                  </a:lnTo>
                  <a:lnTo>
                    <a:pt x="21600" y="14798"/>
                  </a:lnTo>
                  <a:close/>
                </a:path>
              </a:pathLst>
            </a:custGeom>
            <a:solidFill>
              <a:schemeClr val="accent6"/>
            </a:solidFill>
            <a:ln w="12700" cap="flat">
              <a:noFill/>
              <a:miter lim="400000"/>
            </a:ln>
            <a:effectLst/>
          </p:spPr>
          <p:txBody>
            <a:bodyPr wrap="square" lIns="0" tIns="0" rIns="0" bIns="0" numCol="1" anchor="ctr">
              <a:noAutofit/>
            </a:bodyPr>
            <a:lstStyle/>
            <a:p>
              <a:pPr lvl="0">
                <a:defRPr sz="3200"/>
              </a:pPr>
              <a:endParaRPr/>
            </a:p>
          </p:txBody>
        </p:sp>
        <p:sp>
          <p:nvSpPr>
            <p:cNvPr id="33" name="Shape 560"/>
            <p:cNvSpPr/>
            <p:nvPr/>
          </p:nvSpPr>
          <p:spPr>
            <a:xfrm>
              <a:off x="1709045" y="2216823"/>
              <a:ext cx="2187300" cy="2610303"/>
            </a:xfrm>
            <a:custGeom>
              <a:avLst/>
              <a:gdLst/>
              <a:ahLst/>
              <a:cxnLst>
                <a:cxn ang="0">
                  <a:pos x="wd2" y="hd2"/>
                </a:cxn>
                <a:cxn ang="5400000">
                  <a:pos x="wd2" y="hd2"/>
                </a:cxn>
                <a:cxn ang="10800000">
                  <a:pos x="wd2" y="hd2"/>
                </a:cxn>
                <a:cxn ang="16200000">
                  <a:pos x="wd2" y="hd2"/>
                </a:cxn>
              </a:cxnLst>
              <a:rect l="0" t="0" r="r" b="b"/>
              <a:pathLst>
                <a:path w="21600" h="21600" extrusionOk="0">
                  <a:moveTo>
                    <a:pt x="14343" y="21600"/>
                  </a:moveTo>
                  <a:lnTo>
                    <a:pt x="0" y="0"/>
                  </a:lnTo>
                  <a:lnTo>
                    <a:pt x="21600" y="13540"/>
                  </a:lnTo>
                  <a:lnTo>
                    <a:pt x="14343" y="21600"/>
                  </a:lnTo>
                  <a:close/>
                </a:path>
              </a:pathLst>
            </a:custGeom>
            <a:solidFill>
              <a:schemeClr val="accent6">
                <a:lumMod val="60000"/>
                <a:lumOff val="40000"/>
              </a:schemeClr>
            </a:solidFill>
            <a:ln w="12700" cap="flat">
              <a:noFill/>
              <a:miter lim="400000"/>
            </a:ln>
            <a:effectLst/>
          </p:spPr>
          <p:txBody>
            <a:bodyPr wrap="square" lIns="0" tIns="0" rIns="0" bIns="0" numCol="1" anchor="ctr">
              <a:noAutofit/>
            </a:bodyPr>
            <a:lstStyle/>
            <a:p>
              <a:pPr lvl="0">
                <a:defRPr sz="3200"/>
              </a:pPr>
              <a:endParaRPr/>
            </a:p>
          </p:txBody>
        </p:sp>
        <p:sp>
          <p:nvSpPr>
            <p:cNvPr id="34" name="Shape 561"/>
            <p:cNvSpPr/>
            <p:nvPr/>
          </p:nvSpPr>
          <p:spPr>
            <a:xfrm>
              <a:off x="451582" y="2207911"/>
              <a:ext cx="2707981" cy="2613991"/>
            </a:xfrm>
            <a:custGeom>
              <a:avLst/>
              <a:gdLst/>
              <a:ahLst/>
              <a:cxnLst>
                <a:cxn ang="0">
                  <a:pos x="wd2" y="hd2"/>
                </a:cxn>
                <a:cxn ang="5400000">
                  <a:pos x="wd2" y="hd2"/>
                </a:cxn>
                <a:cxn ang="10800000">
                  <a:pos x="wd2" y="hd2"/>
                </a:cxn>
                <a:cxn ang="16200000">
                  <a:pos x="wd2" y="hd2"/>
                </a:cxn>
              </a:cxnLst>
              <a:rect l="0" t="0" r="r" b="b"/>
              <a:pathLst>
                <a:path w="21600" h="21600" extrusionOk="0">
                  <a:moveTo>
                    <a:pt x="10020" y="0"/>
                  </a:moveTo>
                  <a:lnTo>
                    <a:pt x="0" y="2868"/>
                  </a:lnTo>
                  <a:lnTo>
                    <a:pt x="21600" y="21600"/>
                  </a:lnTo>
                  <a:lnTo>
                    <a:pt x="10020" y="0"/>
                  </a:lnTo>
                  <a:close/>
                </a:path>
              </a:pathLst>
            </a:custGeom>
            <a:solidFill>
              <a:schemeClr val="accent6">
                <a:lumMod val="75000"/>
              </a:schemeClr>
            </a:solidFill>
            <a:ln w="12700" cap="flat">
              <a:noFill/>
              <a:miter lim="400000"/>
            </a:ln>
            <a:effectLst/>
          </p:spPr>
          <p:txBody>
            <a:bodyPr wrap="square" lIns="0" tIns="0" rIns="0" bIns="0" numCol="1" anchor="ctr">
              <a:noAutofit/>
            </a:bodyPr>
            <a:lstStyle/>
            <a:p>
              <a:pPr lvl="0">
                <a:defRPr sz="3200"/>
              </a:pPr>
              <a:endParaRPr/>
            </a:p>
          </p:txBody>
        </p:sp>
        <p:sp>
          <p:nvSpPr>
            <p:cNvPr id="35" name="Shape 562"/>
            <p:cNvSpPr/>
            <p:nvPr/>
          </p:nvSpPr>
          <p:spPr>
            <a:xfrm>
              <a:off x="6925366" y="1341016"/>
              <a:ext cx="1828199" cy="10493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843"/>
                  </a:lnTo>
                  <a:lnTo>
                    <a:pt x="12258" y="21600"/>
                  </a:lnTo>
                  <a:lnTo>
                    <a:pt x="21600" y="0"/>
                  </a:lnTo>
                  <a:close/>
                </a:path>
              </a:pathLst>
            </a:custGeom>
            <a:solidFill>
              <a:schemeClr val="accent3"/>
            </a:solidFill>
            <a:ln w="12700" cap="flat">
              <a:noFill/>
              <a:miter lim="400000"/>
            </a:ln>
            <a:effectLst/>
          </p:spPr>
          <p:txBody>
            <a:bodyPr wrap="square" lIns="0" tIns="0" rIns="0" bIns="0" numCol="1" anchor="ctr">
              <a:noAutofit/>
            </a:bodyPr>
            <a:lstStyle/>
            <a:p>
              <a:pPr lvl="0">
                <a:defRPr sz="3200"/>
              </a:pPr>
              <a:endParaRPr/>
            </a:p>
          </p:txBody>
        </p:sp>
        <p:sp>
          <p:nvSpPr>
            <p:cNvPr id="36" name="Shape 563"/>
            <p:cNvSpPr/>
            <p:nvPr/>
          </p:nvSpPr>
          <p:spPr>
            <a:xfrm>
              <a:off x="5491513" y="900568"/>
              <a:ext cx="2557662" cy="1243936"/>
            </a:xfrm>
            <a:custGeom>
              <a:avLst/>
              <a:gdLst/>
              <a:ahLst/>
              <a:cxnLst>
                <a:cxn ang="0">
                  <a:pos x="wd2" y="hd2"/>
                </a:cxn>
                <a:cxn ang="5400000">
                  <a:pos x="wd2" y="hd2"/>
                </a:cxn>
                <a:cxn ang="10800000">
                  <a:pos x="wd2" y="hd2"/>
                </a:cxn>
                <a:cxn ang="16200000">
                  <a:pos x="wd2" y="hd2"/>
                </a:cxn>
              </a:cxnLst>
              <a:rect l="0" t="0" r="r" b="b"/>
              <a:pathLst>
                <a:path w="21600" h="21600" extrusionOk="0">
                  <a:moveTo>
                    <a:pt x="0" y="16698"/>
                  </a:moveTo>
                  <a:cubicBezTo>
                    <a:pt x="3600" y="13915"/>
                    <a:pt x="7200" y="11132"/>
                    <a:pt x="10800" y="8349"/>
                  </a:cubicBezTo>
                  <a:cubicBezTo>
                    <a:pt x="14400" y="5566"/>
                    <a:pt x="18000" y="2783"/>
                    <a:pt x="21600" y="0"/>
                  </a:cubicBezTo>
                  <a:lnTo>
                    <a:pt x="18357" y="21600"/>
                  </a:lnTo>
                  <a:lnTo>
                    <a:pt x="0" y="16698"/>
                  </a:lnTo>
                  <a:close/>
                </a:path>
              </a:pathLst>
            </a:custGeom>
            <a:solidFill>
              <a:schemeClr val="accent3">
                <a:lumMod val="75000"/>
              </a:schemeClr>
            </a:solidFill>
            <a:ln w="12700" cap="flat">
              <a:noFill/>
              <a:miter lim="400000"/>
            </a:ln>
            <a:effectLst/>
          </p:spPr>
          <p:txBody>
            <a:bodyPr wrap="square" lIns="0" tIns="0" rIns="0" bIns="0" numCol="1" anchor="ctr">
              <a:noAutofit/>
            </a:bodyPr>
            <a:lstStyle/>
            <a:p>
              <a:pPr lvl="0">
                <a:defRPr sz="3200"/>
              </a:pPr>
              <a:endParaRPr/>
            </a:p>
          </p:txBody>
        </p:sp>
        <p:sp>
          <p:nvSpPr>
            <p:cNvPr id="37" name="Shape 564"/>
            <p:cNvSpPr/>
            <p:nvPr/>
          </p:nvSpPr>
          <p:spPr>
            <a:xfrm>
              <a:off x="4096775" y="4439520"/>
              <a:ext cx="1955832" cy="1494640"/>
            </a:xfrm>
            <a:custGeom>
              <a:avLst/>
              <a:gdLst/>
              <a:ahLst/>
              <a:cxnLst>
                <a:cxn ang="0">
                  <a:pos x="wd2" y="hd2"/>
                </a:cxn>
                <a:cxn ang="5400000">
                  <a:pos x="wd2" y="hd2"/>
                </a:cxn>
                <a:cxn ang="10800000">
                  <a:pos x="wd2" y="hd2"/>
                </a:cxn>
                <a:cxn ang="16200000">
                  <a:pos x="wd2" y="hd2"/>
                </a:cxn>
              </a:cxnLst>
              <a:rect l="0" t="0" r="r" b="b"/>
              <a:pathLst>
                <a:path w="21600" h="21600" extrusionOk="0">
                  <a:moveTo>
                    <a:pt x="9633" y="0"/>
                  </a:moveTo>
                  <a:lnTo>
                    <a:pt x="21600" y="21600"/>
                  </a:lnTo>
                  <a:lnTo>
                    <a:pt x="0" y="10270"/>
                  </a:lnTo>
                  <a:lnTo>
                    <a:pt x="9633" y="0"/>
                  </a:lnTo>
                  <a:close/>
                </a:path>
              </a:pathLst>
            </a:custGeom>
            <a:solidFill>
              <a:schemeClr val="accent4">
                <a:lumMod val="60000"/>
                <a:lumOff val="40000"/>
              </a:schemeClr>
            </a:solidFill>
            <a:ln w="12700" cap="flat">
              <a:noFill/>
              <a:miter lim="400000"/>
            </a:ln>
            <a:effectLst/>
          </p:spPr>
          <p:txBody>
            <a:bodyPr wrap="square" lIns="0" tIns="0" rIns="0" bIns="0" numCol="1" anchor="ctr">
              <a:noAutofit/>
            </a:bodyPr>
            <a:lstStyle/>
            <a:p>
              <a:pPr lvl="0">
                <a:defRPr sz="3200"/>
              </a:pPr>
              <a:endParaRPr/>
            </a:p>
          </p:txBody>
        </p:sp>
      </p:grpSp>
      <p:sp>
        <p:nvSpPr>
          <p:cNvPr id="12" name="Shape 6083"/>
          <p:cNvSpPr txBox="1">
            <a:spLocks/>
          </p:cNvSpPr>
          <p:nvPr/>
        </p:nvSpPr>
        <p:spPr>
          <a:xfrm>
            <a:off x="740850" y="531628"/>
            <a:ext cx="22902301" cy="321862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ct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a:lstStyle>
          <a:p>
            <a:pPr>
              <a:defRPr sz="1800" spc="0" baseline="0">
                <a:solidFill>
                  <a:srgbClr val="000000"/>
                </a:solidFill>
              </a:defRPr>
            </a:pPr>
            <a:r>
              <a:rPr lang="en-CA" sz="6600" baseline="0">
                <a:latin typeface="Arial" panose="020B0604020202020204" pitchFamily="34" charset="0"/>
                <a:cs typeface="Arial" panose="020B0604020202020204" pitchFamily="34" charset="0"/>
              </a:rPr>
              <a:t>Paradigm Shift</a:t>
            </a:r>
          </a:p>
          <a:p>
            <a:pPr>
              <a:lnSpc>
                <a:spcPct val="150000"/>
              </a:lnSpc>
              <a:spcBef>
                <a:spcPct val="0"/>
              </a:spcBef>
              <a:buFontTx/>
              <a:buNone/>
            </a:pPr>
            <a:r>
              <a:rPr lang="en-US" altLang="en-US" sz="4800">
                <a:latin typeface="Arial" panose="020B0604020202020204" pitchFamily="34" charset="0"/>
                <a:cs typeface="Arial" panose="020B0604020202020204" pitchFamily="34" charset="0"/>
              </a:rPr>
              <a:t>Can you tell if someone has FASD by just looking at them?</a:t>
            </a:r>
          </a:p>
        </p:txBody>
      </p:sp>
      <p:sp>
        <p:nvSpPr>
          <p:cNvPr id="2" name="TextBox 1"/>
          <p:cNvSpPr txBox="1"/>
          <p:nvPr/>
        </p:nvSpPr>
        <p:spPr>
          <a:xfrm>
            <a:off x="17716071" y="13336409"/>
            <a:ext cx="6667929"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1" hangingPunct="0">
              <a:lnSpc>
                <a:spcPct val="100000"/>
              </a:lnSpc>
              <a:spcBef>
                <a:spcPts val="0"/>
              </a:spcBef>
              <a:spcAft>
                <a:spcPts val="0"/>
              </a:spcAft>
              <a:buClrTx/>
              <a:buSzTx/>
              <a:buFontTx/>
              <a:buNone/>
              <a:tabLst/>
            </a:pPr>
            <a:r>
              <a:rPr kumimoji="0" lang="en-US" sz="1800" b="0" i="0" u="none" strike="noStrike" cap="none" spc="0" normalizeH="0" baseline="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Copyright 2005 Fellowship Bible Church little Rock. AR</a:t>
            </a:r>
          </a:p>
        </p:txBody>
      </p:sp>
      <p:pic>
        <p:nvPicPr>
          <p:cNvPr id="3" name="Get Servic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785521" y="3991618"/>
            <a:ext cx="10598798" cy="7949099"/>
          </a:xfrm>
          <a:prstGeom prst="rect">
            <a:avLst/>
          </a:prstGeom>
        </p:spPr>
      </p:pic>
    </p:spTree>
    <p:extLst>
      <p:ext uri="{BB962C8B-B14F-4D97-AF65-F5344CB8AC3E}">
        <p14:creationId xmlns:p14="http://schemas.microsoft.com/office/powerpoint/2010/main" val="81027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presetSubtype="1" fill="hold" grpId="0" nodeType="afterEffect">
                                  <p:stCondLst>
                                    <p:cond delay="0"/>
                                  </p:stCondLst>
                                  <p:iterate>
                                    <p:tmAbs val="0"/>
                                  </p:iterate>
                                  <p:childTnLst>
                                    <p:set>
                                      <p:cBhvr>
                                        <p:cTn id="6" fill="hold"/>
                                        <p:tgtEl>
                                          <p:spTgt spid="12"/>
                                        </p:tgtEl>
                                        <p:attrNameLst>
                                          <p:attrName>style.visibility</p:attrName>
                                        </p:attrNameLst>
                                      </p:cBhvr>
                                      <p:to>
                                        <p:strVal val="visible"/>
                                      </p:to>
                                    </p:set>
                                    <p:animEffect transition="in" filter="dissolv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fullScrn="1">
              <p:cMediaNode vol="80000">
                <p:cTn id="13" fill="remove" display="0">
                  <p:stCondLst>
                    <p:cond delay="indefinite"/>
                  </p:stCondLst>
                </p:cTn>
                <p:tgtEl>
                  <p:spTgt spid="3"/>
                </p:tgtEl>
              </p:cMediaNode>
            </p:video>
          </p:childTnLst>
        </p:cTn>
      </p:par>
    </p:tnLst>
    <p:bldLst>
      <p:bldP spid="12" grpId="0"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87" name="Shape 23487"/>
          <p:cNvSpPr/>
          <p:nvPr/>
        </p:nvSpPr>
        <p:spPr>
          <a:xfrm>
            <a:off x="10470356" y="-5954"/>
            <a:ext cx="12371388" cy="13716001"/>
          </a:xfrm>
          <a:custGeom>
            <a:avLst/>
            <a:gdLst/>
            <a:ahLst/>
            <a:cxnLst>
              <a:cxn ang="0">
                <a:pos x="wd2" y="hd2"/>
              </a:cxn>
              <a:cxn ang="5400000">
                <a:pos x="wd2" y="hd2"/>
              </a:cxn>
              <a:cxn ang="10800000">
                <a:pos x="wd2" y="hd2"/>
              </a:cxn>
              <a:cxn ang="16200000">
                <a:pos x="wd2" y="hd2"/>
              </a:cxn>
            </a:cxnLst>
            <a:rect l="0" t="0" r="r" b="b"/>
            <a:pathLst>
              <a:path w="21600" h="21600" extrusionOk="0">
                <a:moveTo>
                  <a:pt x="16153" y="0"/>
                </a:moveTo>
                <a:lnTo>
                  <a:pt x="0" y="21600"/>
                </a:lnTo>
                <a:lnTo>
                  <a:pt x="5447" y="21600"/>
                </a:lnTo>
                <a:lnTo>
                  <a:pt x="21600" y="0"/>
                </a:lnTo>
                <a:lnTo>
                  <a:pt x="16153" y="0"/>
                </a:lnTo>
                <a:close/>
              </a:path>
            </a:pathLst>
          </a:custGeom>
          <a:gradFill>
            <a:gsLst>
              <a:gs pos="0">
                <a:srgbClr val="6D235D"/>
              </a:gs>
              <a:gs pos="100000">
                <a:schemeClr val="accent6"/>
              </a:gs>
            </a:gsLst>
            <a:lin ang="8187266"/>
          </a:gradFill>
          <a:ln w="12700">
            <a:miter lim="400000"/>
          </a:ln>
        </p:spPr>
        <p:txBody>
          <a:bodyPr lIns="0" tIns="0" rIns="0" bIns="0" anchor="ctr"/>
          <a:lstStyle/>
          <a:p>
            <a:pPr lvl="0">
              <a:defRPr sz="3200">
                <a:solidFill>
                  <a:srgbClr val="FFFFFF"/>
                </a:solidFill>
              </a:defRPr>
            </a:pPr>
            <a:endParaRPr/>
          </a:p>
        </p:txBody>
      </p:sp>
      <p:grpSp>
        <p:nvGrpSpPr>
          <p:cNvPr id="23491" name="Group 23491"/>
          <p:cNvGrpSpPr/>
          <p:nvPr/>
        </p:nvGrpSpPr>
        <p:grpSpPr>
          <a:xfrm>
            <a:off x="12746306" y="2539110"/>
            <a:ext cx="10095438" cy="8625872"/>
            <a:chOff x="0" y="-34186"/>
            <a:chExt cx="7736024" cy="6842766"/>
          </a:xfrm>
        </p:grpSpPr>
        <p:sp>
          <p:nvSpPr>
            <p:cNvPr id="23489" name="Shape 23489"/>
            <p:cNvSpPr/>
            <p:nvPr/>
          </p:nvSpPr>
          <p:spPr>
            <a:xfrm>
              <a:off x="-1" y="85467"/>
              <a:ext cx="7552086" cy="6723114"/>
            </a:xfrm>
            <a:custGeom>
              <a:avLst/>
              <a:gdLst/>
              <a:ahLst/>
              <a:cxnLst>
                <a:cxn ang="0">
                  <a:pos x="wd2" y="hd2"/>
                </a:cxn>
                <a:cxn ang="5400000">
                  <a:pos x="wd2" y="hd2"/>
                </a:cxn>
                <a:cxn ang="10800000">
                  <a:pos x="wd2" y="hd2"/>
                </a:cxn>
                <a:cxn ang="16200000">
                  <a:pos x="wd2" y="hd2"/>
                </a:cxn>
              </a:cxnLst>
              <a:rect l="0" t="0" r="r" b="b"/>
              <a:pathLst>
                <a:path w="18890" h="21014" extrusionOk="0">
                  <a:moveTo>
                    <a:pt x="230" y="10787"/>
                  </a:moveTo>
                  <a:cubicBezTo>
                    <a:pt x="529" y="14649"/>
                    <a:pt x="1997" y="19730"/>
                    <a:pt x="6276" y="20936"/>
                  </a:cubicBezTo>
                  <a:cubicBezTo>
                    <a:pt x="8336" y="21217"/>
                    <a:pt x="11986" y="20824"/>
                    <a:pt x="15108" y="18338"/>
                  </a:cubicBezTo>
                  <a:cubicBezTo>
                    <a:pt x="18230" y="15852"/>
                    <a:pt x="21289" y="9569"/>
                    <a:pt x="16087" y="4919"/>
                  </a:cubicBezTo>
                  <a:cubicBezTo>
                    <a:pt x="11386" y="1858"/>
                    <a:pt x="8033" y="-383"/>
                    <a:pt x="4622" y="54"/>
                  </a:cubicBezTo>
                  <a:cubicBezTo>
                    <a:pt x="638" y="103"/>
                    <a:pt x="-311" y="5835"/>
                    <a:pt x="82" y="9462"/>
                  </a:cubicBezTo>
                  <a:cubicBezTo>
                    <a:pt x="114" y="9566"/>
                    <a:pt x="96" y="9702"/>
                    <a:pt x="109" y="9845"/>
                  </a:cubicBezTo>
                  <a:cubicBezTo>
                    <a:pt x="122" y="9989"/>
                    <a:pt x="167" y="10141"/>
                    <a:pt x="177" y="10281"/>
                  </a:cubicBezTo>
                  <a:cubicBezTo>
                    <a:pt x="198" y="10560"/>
                    <a:pt x="230" y="10787"/>
                    <a:pt x="230" y="10787"/>
                  </a:cubicBezTo>
                  <a:close/>
                </a:path>
              </a:pathLst>
            </a:custGeom>
            <a:gradFill flip="none" rotWithShape="1">
              <a:gsLst>
                <a:gs pos="0">
                  <a:schemeClr val="accent4"/>
                </a:gs>
                <a:gs pos="100000">
                  <a:srgbClr val="F67C2E"/>
                </a:gs>
              </a:gsLst>
              <a:path path="shape">
                <a:fillToRect l="11092" t="7699" r="88907" b="92300"/>
              </a:path>
            </a:gradFill>
            <a:ln w="12700" cap="flat">
              <a:noFill/>
              <a:miter lim="400000"/>
            </a:ln>
            <a:effectLst/>
          </p:spPr>
          <p:txBody>
            <a:bodyPr wrap="square" lIns="0" tIns="0" rIns="0" bIns="0" numCol="1" anchor="ctr">
              <a:noAutofit/>
            </a:bodyPr>
            <a:lstStyle/>
            <a:p>
              <a:pPr lvl="0">
                <a:defRPr sz="3200"/>
              </a:pPr>
              <a:endParaRPr/>
            </a:p>
          </p:txBody>
        </p:sp>
        <p:sp>
          <p:nvSpPr>
            <p:cNvPr id="23490" name="Shape 23490"/>
            <p:cNvSpPr/>
            <p:nvPr/>
          </p:nvSpPr>
          <p:spPr>
            <a:xfrm>
              <a:off x="183939" y="-34187"/>
              <a:ext cx="7552086" cy="6723114"/>
            </a:xfrm>
            <a:custGeom>
              <a:avLst/>
              <a:gdLst/>
              <a:ahLst/>
              <a:cxnLst>
                <a:cxn ang="0">
                  <a:pos x="wd2" y="hd2"/>
                </a:cxn>
                <a:cxn ang="5400000">
                  <a:pos x="wd2" y="hd2"/>
                </a:cxn>
                <a:cxn ang="10800000">
                  <a:pos x="wd2" y="hd2"/>
                </a:cxn>
                <a:cxn ang="16200000">
                  <a:pos x="wd2" y="hd2"/>
                </a:cxn>
              </a:cxnLst>
              <a:rect l="0" t="0" r="r" b="b"/>
              <a:pathLst>
                <a:path w="18890" h="21014" extrusionOk="0">
                  <a:moveTo>
                    <a:pt x="230" y="10787"/>
                  </a:moveTo>
                  <a:cubicBezTo>
                    <a:pt x="529" y="14649"/>
                    <a:pt x="1997" y="19730"/>
                    <a:pt x="6276" y="20936"/>
                  </a:cubicBezTo>
                  <a:cubicBezTo>
                    <a:pt x="8336" y="21217"/>
                    <a:pt x="11986" y="20824"/>
                    <a:pt x="15108" y="18338"/>
                  </a:cubicBezTo>
                  <a:cubicBezTo>
                    <a:pt x="18230" y="15852"/>
                    <a:pt x="21289" y="9569"/>
                    <a:pt x="16087" y="4919"/>
                  </a:cubicBezTo>
                  <a:cubicBezTo>
                    <a:pt x="11386" y="1858"/>
                    <a:pt x="8033" y="-383"/>
                    <a:pt x="4622" y="54"/>
                  </a:cubicBezTo>
                  <a:cubicBezTo>
                    <a:pt x="638" y="103"/>
                    <a:pt x="-311" y="5835"/>
                    <a:pt x="82" y="9462"/>
                  </a:cubicBezTo>
                  <a:cubicBezTo>
                    <a:pt x="114" y="9566"/>
                    <a:pt x="96" y="9702"/>
                    <a:pt x="109" y="9845"/>
                  </a:cubicBezTo>
                  <a:cubicBezTo>
                    <a:pt x="122" y="9989"/>
                    <a:pt x="167" y="10141"/>
                    <a:pt x="177" y="10281"/>
                  </a:cubicBezTo>
                  <a:cubicBezTo>
                    <a:pt x="198" y="10560"/>
                    <a:pt x="230" y="10787"/>
                    <a:pt x="230" y="10787"/>
                  </a:cubicBezTo>
                  <a:close/>
                </a:path>
              </a:pathLst>
            </a:custGeom>
            <a:noFill/>
            <a:ln w="63500" cap="flat">
              <a:solidFill>
                <a:srgbClr val="FFFFFF"/>
              </a:solidFill>
              <a:prstDash val="sysDot"/>
              <a:miter lim="400000"/>
            </a:ln>
            <a:effectLst/>
          </p:spPr>
          <p:txBody>
            <a:bodyPr wrap="square" lIns="0" tIns="0" rIns="0" bIns="0" numCol="1" anchor="ctr">
              <a:noAutofit/>
            </a:bodyPr>
            <a:lstStyle/>
            <a:p>
              <a:pPr lvl="0">
                <a:defRPr sz="3200"/>
              </a:pPr>
              <a:endParaRPr/>
            </a:p>
          </p:txBody>
        </p:sp>
      </p:grpSp>
      <p:sp>
        <p:nvSpPr>
          <p:cNvPr id="23500" name="Shape 23500"/>
          <p:cNvSpPr/>
          <p:nvPr/>
        </p:nvSpPr>
        <p:spPr>
          <a:xfrm>
            <a:off x="13291008" y="4882276"/>
            <a:ext cx="9001532" cy="3939540"/>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lvl="0" defTabSz="1054100">
              <a:lnSpc>
                <a:spcPct val="80000"/>
              </a:lnSpc>
              <a:spcBef>
                <a:spcPts val="600"/>
              </a:spcBef>
              <a:defRPr sz="1800"/>
            </a:pPr>
            <a:r>
              <a:rPr sz="8000" b="1" cap="all" spc="0">
                <a:solidFill>
                  <a:srgbClr val="FFFFFF"/>
                </a:solidFill>
                <a:latin typeface="Arial" panose="020B0604020202020204" pitchFamily="34" charset="0"/>
                <a:ea typeface="BebasNeueRegular"/>
                <a:cs typeface="Arial" panose="020B0604020202020204" pitchFamily="34" charset="0"/>
                <a:sym typeface="BebasNeueRegular"/>
              </a:rPr>
              <a:t>Thank</a:t>
            </a:r>
            <a:r>
              <a:rPr lang="en-CA" sz="8000" b="1" cap="all" spc="0">
                <a:solidFill>
                  <a:srgbClr val="FFFFFF"/>
                </a:solidFill>
                <a:latin typeface="Arial" panose="020B0604020202020204" pitchFamily="34" charset="0"/>
                <a:ea typeface="BebasNeueRegular"/>
                <a:cs typeface="Arial" panose="020B0604020202020204" pitchFamily="34" charset="0"/>
                <a:sym typeface="BebasNeueRegular"/>
              </a:rPr>
              <a:t> you</a:t>
            </a:r>
            <a:r>
              <a:rPr sz="8000" b="1" cap="all" spc="0">
                <a:solidFill>
                  <a:srgbClr val="FFFFFF"/>
                </a:solidFill>
                <a:latin typeface="Arial" panose="020B0604020202020204" pitchFamily="34" charset="0"/>
                <a:ea typeface="BebasNeueBold"/>
                <a:cs typeface="Arial" panose="020B0604020202020204" pitchFamily="34" charset="0"/>
                <a:sym typeface="BebasNeueBold"/>
              </a:rPr>
              <a:t> </a:t>
            </a:r>
            <a:br>
              <a:rPr sz="8000" b="1" cap="all" spc="0">
                <a:solidFill>
                  <a:srgbClr val="FFFFFF"/>
                </a:solidFill>
                <a:latin typeface="Arial" panose="020B0604020202020204" pitchFamily="34" charset="0"/>
                <a:ea typeface="BebasNeueBold"/>
                <a:cs typeface="Arial" panose="020B0604020202020204" pitchFamily="34" charset="0"/>
                <a:sym typeface="BebasNeueBold"/>
              </a:rPr>
            </a:br>
            <a:r>
              <a:rPr sz="8000" b="1" cap="all" spc="0">
                <a:solidFill>
                  <a:srgbClr val="FFFFFF"/>
                </a:solidFill>
                <a:latin typeface="Arial" panose="020B0604020202020204" pitchFamily="34" charset="0"/>
                <a:ea typeface="BebasNeueLight"/>
                <a:cs typeface="Arial" panose="020B0604020202020204" pitchFamily="34" charset="0"/>
                <a:sym typeface="BebasNeueLight"/>
              </a:rPr>
              <a:t>for</a:t>
            </a:r>
            <a:r>
              <a:rPr lang="en-CA" sz="8000" b="1" cap="all" spc="0">
                <a:solidFill>
                  <a:srgbClr val="FFFFFF"/>
                </a:solidFill>
                <a:latin typeface="Arial" panose="020B0604020202020204" pitchFamily="34" charset="0"/>
                <a:ea typeface="BebasNeueLight"/>
                <a:cs typeface="Arial" panose="020B0604020202020204" pitchFamily="34" charset="0"/>
                <a:sym typeface="BebasNeueLight"/>
              </a:rPr>
              <a:t> sharing in the conversation</a:t>
            </a:r>
            <a:endParaRPr sz="8000" b="1" cap="all" spc="0">
              <a:solidFill>
                <a:srgbClr val="FFFFFF"/>
              </a:solidFill>
              <a:latin typeface="Arial" panose="020B0604020202020204" pitchFamily="34" charset="0"/>
              <a:ea typeface="BebasNeueLight"/>
              <a:cs typeface="Arial" panose="020B0604020202020204" pitchFamily="34" charset="0"/>
              <a:sym typeface="BebasNeueLight"/>
            </a:endParaRPr>
          </a:p>
        </p:txBody>
      </p:sp>
      <p:pic>
        <p:nvPicPr>
          <p:cNvPr id="3" name="Picture 2" descr="A purple and orange chat bubble with white text&#10;&#10;AI-generated content may be incorrect.">
            <a:extLst>
              <a:ext uri="{FF2B5EF4-FFF2-40B4-BE49-F238E27FC236}">
                <a16:creationId xmlns:a16="http://schemas.microsoft.com/office/drawing/2014/main" id="{93157AC5-46BD-B541-A562-A77EA64312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2254" y="2539109"/>
            <a:ext cx="9611686" cy="9611686"/>
          </a:xfrm>
          <a:prstGeom prst="rect">
            <a:avLst/>
          </a:prstGeom>
        </p:spPr>
      </p:pic>
    </p:spTree>
    <p:extLst>
      <p:ext uri="{BB962C8B-B14F-4D97-AF65-F5344CB8AC3E}">
        <p14:creationId xmlns:p14="http://schemas.microsoft.com/office/powerpoint/2010/main" val="1381484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presetSubtype="16" fill="hold" grpId="0" nodeType="afterEffect">
                                  <p:stCondLst>
                                    <p:cond delay="0"/>
                                  </p:stCondLst>
                                  <p:iterate>
                                    <p:tmAbs val="0"/>
                                  </p:iterate>
                                  <p:childTnLst>
                                    <p:set>
                                      <p:cBhvr>
                                        <p:cTn id="6" fill="hold"/>
                                        <p:tgtEl>
                                          <p:spTgt spid="23487"/>
                                        </p:tgtEl>
                                        <p:attrNameLst>
                                          <p:attrName>style.visibility</p:attrName>
                                        </p:attrNameLst>
                                      </p:cBhvr>
                                      <p:to>
                                        <p:strVal val="visible"/>
                                      </p:to>
                                    </p:set>
                                    <p:animEffect transition="in" filter="dissolve(in)">
                                      <p:cBhvr>
                                        <p:cTn id="7" dur="500"/>
                                        <p:tgtEl>
                                          <p:spTgt spid="23487"/>
                                        </p:tgtEl>
                                      </p:cBhvr>
                                    </p:animEffect>
                                  </p:childTnLst>
                                </p:cTn>
                              </p:par>
                            </p:childTnLst>
                          </p:cTn>
                        </p:par>
                        <p:par>
                          <p:cTn id="8" fill="hold">
                            <p:stCondLst>
                              <p:cond delay="500"/>
                            </p:stCondLst>
                            <p:childTnLst>
                              <p:par>
                                <p:cTn id="9" presetID="9" presetClass="entr" presetSubtype="8" fill="hold" grpId="0" nodeType="afterEffect">
                                  <p:stCondLst>
                                    <p:cond delay="0"/>
                                  </p:stCondLst>
                                  <p:iterate>
                                    <p:tmAbs val="0"/>
                                  </p:iterate>
                                  <p:childTnLst>
                                    <p:set>
                                      <p:cBhvr>
                                        <p:cTn id="10" fill="hold"/>
                                        <p:tgtEl>
                                          <p:spTgt spid="23500"/>
                                        </p:tgtEl>
                                        <p:attrNameLst>
                                          <p:attrName>style.visibility</p:attrName>
                                        </p:attrNameLst>
                                      </p:cBhvr>
                                      <p:to>
                                        <p:strVal val="visible"/>
                                      </p:to>
                                    </p:set>
                                    <p:animEffect transition="in" filter="dissolve(right)">
                                      <p:cBhvr>
                                        <p:cTn id="11" dur="500"/>
                                        <p:tgtEl>
                                          <p:spTgt spid="235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87" grpId="0" animBg="1" advAuto="0"/>
      <p:bldP spid="23500"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0" name="Group 640"/>
          <p:cNvGrpSpPr/>
          <p:nvPr/>
        </p:nvGrpSpPr>
        <p:grpSpPr>
          <a:xfrm rot="10800000" flipH="1">
            <a:off x="3261007" y="-2564536"/>
            <a:ext cx="8908221" cy="12007434"/>
            <a:chOff x="1757826" y="0"/>
            <a:chExt cx="8908219" cy="12007431"/>
          </a:xfrm>
        </p:grpSpPr>
        <p:sp>
          <p:nvSpPr>
            <p:cNvPr id="600" name="Shape 600"/>
            <p:cNvSpPr/>
            <p:nvPr/>
          </p:nvSpPr>
          <p:spPr>
            <a:xfrm>
              <a:off x="2061539" y="0"/>
              <a:ext cx="8402746" cy="730893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noFill/>
            <a:ln w="25400" cap="flat">
              <a:solidFill>
                <a:srgbClr val="85888D"/>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01" name="Shape 601"/>
            <p:cNvSpPr/>
            <p:nvPr/>
          </p:nvSpPr>
          <p:spPr>
            <a:xfrm flipV="1">
              <a:off x="6121501" y="281969"/>
              <a:ext cx="2489569" cy="2286079"/>
            </a:xfrm>
            <a:prstGeom prst="line">
              <a:avLst/>
            </a:prstGeom>
            <a:noFill/>
            <a:ln w="25400" cap="flat">
              <a:solidFill>
                <a:schemeClr val="accent1"/>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02" name="Shape 602"/>
            <p:cNvSpPr/>
            <p:nvPr/>
          </p:nvSpPr>
          <p:spPr>
            <a:xfrm flipV="1">
              <a:off x="7232528" y="281969"/>
              <a:ext cx="1363186" cy="2700177"/>
            </a:xfrm>
            <a:prstGeom prst="line">
              <a:avLst/>
            </a:prstGeom>
            <a:noFill/>
            <a:ln w="25400" cap="flat">
              <a:solidFill>
                <a:schemeClr val="accent1"/>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03" name="Shape 603"/>
            <p:cNvSpPr/>
            <p:nvPr/>
          </p:nvSpPr>
          <p:spPr>
            <a:xfrm flipV="1">
              <a:off x="8047487" y="281969"/>
              <a:ext cx="548227" cy="3380949"/>
            </a:xfrm>
            <a:prstGeom prst="line">
              <a:avLst/>
            </a:prstGeom>
            <a:noFill/>
            <a:ln w="25400" cap="flat">
              <a:solidFill>
                <a:schemeClr val="accent6"/>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04" name="Shape 604"/>
            <p:cNvSpPr/>
            <p:nvPr/>
          </p:nvSpPr>
          <p:spPr>
            <a:xfrm flipV="1">
              <a:off x="5176736" y="2973642"/>
              <a:ext cx="4379100" cy="504637"/>
            </a:xfrm>
            <a:prstGeom prst="line">
              <a:avLst/>
            </a:prstGeom>
            <a:noFill/>
            <a:ln w="25400" cap="flat">
              <a:solidFill>
                <a:schemeClr val="accent2"/>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05" name="Shape 605"/>
            <p:cNvSpPr/>
            <p:nvPr/>
          </p:nvSpPr>
          <p:spPr>
            <a:xfrm flipV="1">
              <a:off x="6262046" y="2963281"/>
              <a:ext cx="3304151" cy="2495226"/>
            </a:xfrm>
            <a:prstGeom prst="line">
              <a:avLst/>
            </a:prstGeom>
            <a:noFill/>
            <a:ln w="25400" cap="flat">
              <a:solidFill>
                <a:schemeClr val="accent2"/>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06" name="Shape 606"/>
            <p:cNvSpPr/>
            <p:nvPr/>
          </p:nvSpPr>
          <p:spPr>
            <a:xfrm>
              <a:off x="6296727" y="3831222"/>
              <a:ext cx="4220949" cy="759346"/>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07" name="Shape 607"/>
            <p:cNvSpPr/>
            <p:nvPr/>
          </p:nvSpPr>
          <p:spPr>
            <a:xfrm flipV="1">
              <a:off x="7077084" y="4592085"/>
              <a:ext cx="3434706" cy="2703288"/>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08" name="Shape 608"/>
            <p:cNvSpPr/>
            <p:nvPr/>
          </p:nvSpPr>
          <p:spPr>
            <a:xfrm flipV="1">
              <a:off x="10368557" y="4586764"/>
              <a:ext cx="149120" cy="1281003"/>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09" name="Shape 609"/>
            <p:cNvSpPr/>
            <p:nvPr/>
          </p:nvSpPr>
          <p:spPr>
            <a:xfrm flipV="1">
              <a:off x="7089121" y="5874003"/>
              <a:ext cx="3284070" cy="1397654"/>
            </a:xfrm>
            <a:prstGeom prst="line">
              <a:avLst/>
            </a:prstGeom>
            <a:noFill/>
            <a:ln w="25400" cap="flat">
              <a:solidFill>
                <a:schemeClr val="accent4"/>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10" name="Shape 610"/>
            <p:cNvSpPr/>
            <p:nvPr/>
          </p:nvSpPr>
          <p:spPr>
            <a:xfrm flipV="1">
              <a:off x="1940406" y="4586764"/>
              <a:ext cx="8557568" cy="335414"/>
            </a:xfrm>
            <a:prstGeom prst="line">
              <a:avLst/>
            </a:prstGeom>
            <a:noFill/>
            <a:ln w="25400" cap="flat">
              <a:solidFill>
                <a:schemeClr val="accent2"/>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11" name="Shape 611"/>
            <p:cNvSpPr/>
            <p:nvPr/>
          </p:nvSpPr>
          <p:spPr>
            <a:xfrm>
              <a:off x="7566724" y="2551973"/>
              <a:ext cx="1509754" cy="7345506"/>
            </a:xfrm>
            <a:prstGeom prst="line">
              <a:avLst/>
            </a:prstGeom>
            <a:noFill/>
            <a:ln w="25400" cap="flat">
              <a:solidFill>
                <a:schemeClr val="accent2"/>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12" name="Shape 612"/>
            <p:cNvSpPr/>
            <p:nvPr/>
          </p:nvSpPr>
          <p:spPr>
            <a:xfrm>
              <a:off x="5290416" y="3248182"/>
              <a:ext cx="3786061" cy="6649297"/>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13" name="Shape 613"/>
            <p:cNvSpPr/>
            <p:nvPr/>
          </p:nvSpPr>
          <p:spPr>
            <a:xfrm>
              <a:off x="5312865" y="5221882"/>
              <a:ext cx="3741164" cy="4680267"/>
            </a:xfrm>
            <a:prstGeom prst="line">
              <a:avLst/>
            </a:prstGeom>
            <a:noFill/>
            <a:ln w="25400" cap="flat">
              <a:solidFill>
                <a:schemeClr val="accent1"/>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14" name="Shape 614"/>
            <p:cNvSpPr/>
            <p:nvPr/>
          </p:nvSpPr>
          <p:spPr>
            <a:xfrm>
              <a:off x="5814485" y="7330243"/>
              <a:ext cx="809410" cy="1678100"/>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15" name="Shape 615"/>
            <p:cNvSpPr/>
            <p:nvPr/>
          </p:nvSpPr>
          <p:spPr>
            <a:xfrm flipH="1">
              <a:off x="6623894" y="7330243"/>
              <a:ext cx="417888" cy="1678100"/>
            </a:xfrm>
            <a:prstGeom prst="line">
              <a:avLst/>
            </a:prstGeom>
            <a:noFill/>
            <a:ln w="25400" cap="flat">
              <a:solidFill>
                <a:schemeClr val="accent5"/>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16" name="Shape 616"/>
            <p:cNvSpPr/>
            <p:nvPr/>
          </p:nvSpPr>
          <p:spPr>
            <a:xfrm flipV="1">
              <a:off x="2496572" y="7332262"/>
              <a:ext cx="4593457" cy="4593457"/>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17" name="Shape 617"/>
            <p:cNvSpPr/>
            <p:nvPr/>
          </p:nvSpPr>
          <p:spPr>
            <a:xfrm>
              <a:off x="1906064" y="4902997"/>
              <a:ext cx="3890837" cy="2426794"/>
            </a:xfrm>
            <a:prstGeom prst="line">
              <a:avLst/>
            </a:prstGeom>
            <a:noFill/>
            <a:ln w="25400" cap="flat">
              <a:solidFill>
                <a:schemeClr val="accent6"/>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18" name="Shape 618"/>
            <p:cNvSpPr/>
            <p:nvPr/>
          </p:nvSpPr>
          <p:spPr>
            <a:xfrm flipV="1">
              <a:off x="2442684" y="7280793"/>
              <a:ext cx="3461011" cy="4696396"/>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19" name="Shape 619"/>
            <p:cNvSpPr/>
            <p:nvPr/>
          </p:nvSpPr>
          <p:spPr>
            <a:xfrm>
              <a:off x="5157777" y="4541290"/>
              <a:ext cx="696440" cy="2804878"/>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20" name="Shape 620"/>
            <p:cNvSpPr/>
            <p:nvPr/>
          </p:nvSpPr>
          <p:spPr>
            <a:xfrm flipV="1">
              <a:off x="2465013" y="4764168"/>
              <a:ext cx="2466678" cy="7213020"/>
            </a:xfrm>
            <a:prstGeom prst="line">
              <a:avLst/>
            </a:prstGeom>
            <a:noFill/>
            <a:ln w="25400" cap="flat">
              <a:solidFill>
                <a:schemeClr val="accent3"/>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21" name="Shape 621"/>
            <p:cNvSpPr/>
            <p:nvPr/>
          </p:nvSpPr>
          <p:spPr>
            <a:xfrm flipV="1">
              <a:off x="2074762" y="4744298"/>
              <a:ext cx="2860903" cy="2556383"/>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22" name="Shape 622"/>
            <p:cNvSpPr/>
            <p:nvPr/>
          </p:nvSpPr>
          <p:spPr>
            <a:xfrm flipV="1">
              <a:off x="1973614" y="3866622"/>
              <a:ext cx="2767886" cy="1038031"/>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23" name="Shape 623"/>
            <p:cNvSpPr/>
            <p:nvPr/>
          </p:nvSpPr>
          <p:spPr>
            <a:xfrm>
              <a:off x="1993140" y="3893650"/>
              <a:ext cx="2724804" cy="100434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8752" y="10756"/>
                  </a:lnTo>
                  <a:lnTo>
                    <a:pt x="21600" y="0"/>
                  </a:lnTo>
                </a:path>
              </a:pathLst>
            </a:custGeom>
            <a:noFill/>
            <a:ln w="25400" cap="flat">
              <a:solidFill>
                <a:schemeClr val="accent2"/>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24" name="Shape 624"/>
            <p:cNvSpPr/>
            <p:nvPr/>
          </p:nvSpPr>
          <p:spPr>
            <a:xfrm>
              <a:off x="3109386" y="1424826"/>
              <a:ext cx="3045121" cy="295838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627" y="14722"/>
                  </a:lnTo>
                  <a:lnTo>
                    <a:pt x="21600" y="7921"/>
                  </a:lnTo>
                  <a:lnTo>
                    <a:pt x="11283" y="0"/>
                  </a:lnTo>
                  <a:lnTo>
                    <a:pt x="12596" y="9193"/>
                  </a:lnTo>
                  <a:lnTo>
                    <a:pt x="10980" y="9445"/>
                  </a:lnTo>
                  <a:lnTo>
                    <a:pt x="11239" y="209"/>
                  </a:lnTo>
                </a:path>
              </a:pathLst>
            </a:custGeom>
            <a:noFill/>
            <a:ln w="25400" cap="flat">
              <a:solidFill>
                <a:schemeClr val="accent3"/>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25" name="Shape 625"/>
            <p:cNvSpPr/>
            <p:nvPr/>
          </p:nvSpPr>
          <p:spPr>
            <a:xfrm>
              <a:off x="10354616" y="4449856"/>
              <a:ext cx="311429" cy="31143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26" name="Shape 626"/>
            <p:cNvSpPr/>
            <p:nvPr/>
          </p:nvSpPr>
          <p:spPr>
            <a:xfrm>
              <a:off x="9470723" y="2874737"/>
              <a:ext cx="184483" cy="18448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2AF95"/>
            </a:solidFill>
            <a:ln w="12700" cap="flat">
              <a:solidFill>
                <a:schemeClr val="accent2"/>
              </a:solid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27" name="Shape 627"/>
            <p:cNvSpPr/>
            <p:nvPr/>
          </p:nvSpPr>
          <p:spPr>
            <a:xfrm>
              <a:off x="8410887" y="19872"/>
              <a:ext cx="450590" cy="45059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solidFill>
                <a:schemeClr val="accent1"/>
              </a:solid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28" name="Shape 628"/>
            <p:cNvSpPr/>
            <p:nvPr/>
          </p:nvSpPr>
          <p:spPr>
            <a:xfrm>
              <a:off x="4533498" y="1276193"/>
              <a:ext cx="325700" cy="325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29" name="Shape 629"/>
            <p:cNvSpPr/>
            <p:nvPr/>
          </p:nvSpPr>
          <p:spPr>
            <a:xfrm>
              <a:off x="3367753" y="3394650"/>
              <a:ext cx="180004" cy="18000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30" name="Shape 630"/>
            <p:cNvSpPr/>
            <p:nvPr/>
          </p:nvSpPr>
          <p:spPr>
            <a:xfrm>
              <a:off x="2985901" y="4267372"/>
              <a:ext cx="241956" cy="24195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31" name="Shape 631"/>
            <p:cNvSpPr/>
            <p:nvPr/>
          </p:nvSpPr>
          <p:spPr>
            <a:xfrm>
              <a:off x="1757826" y="4736261"/>
              <a:ext cx="382993" cy="3829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32" name="Shape 632"/>
            <p:cNvSpPr/>
            <p:nvPr/>
          </p:nvSpPr>
          <p:spPr>
            <a:xfrm>
              <a:off x="3488651" y="5856247"/>
              <a:ext cx="215787" cy="21578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6"/>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33" name="Shape 633"/>
            <p:cNvSpPr/>
            <p:nvPr/>
          </p:nvSpPr>
          <p:spPr>
            <a:xfrm>
              <a:off x="5674374" y="7142958"/>
              <a:ext cx="333601" cy="33360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35" name="Shape 635"/>
            <p:cNvSpPr/>
            <p:nvPr/>
          </p:nvSpPr>
          <p:spPr>
            <a:xfrm>
              <a:off x="6899044" y="7188259"/>
              <a:ext cx="280291" cy="28029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36" name="Shape 636"/>
            <p:cNvSpPr/>
            <p:nvPr/>
          </p:nvSpPr>
          <p:spPr>
            <a:xfrm>
              <a:off x="8934872" y="9746094"/>
              <a:ext cx="280291" cy="28029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37" name="Shape 637"/>
            <p:cNvSpPr/>
            <p:nvPr/>
          </p:nvSpPr>
          <p:spPr>
            <a:xfrm>
              <a:off x="6527636" y="8908244"/>
              <a:ext cx="211098" cy="21109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5"/>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38" name="Shape 638"/>
            <p:cNvSpPr/>
            <p:nvPr/>
          </p:nvSpPr>
          <p:spPr>
            <a:xfrm>
              <a:off x="10283525" y="5757837"/>
              <a:ext cx="184484" cy="18448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4"/>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39" name="Shape 639"/>
            <p:cNvSpPr/>
            <p:nvPr/>
          </p:nvSpPr>
          <p:spPr>
            <a:xfrm>
              <a:off x="2405153" y="11847123"/>
              <a:ext cx="160308" cy="1603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sp>
        <p:nvSpPr>
          <p:cNvPr id="60" name="Shape 672"/>
          <p:cNvSpPr/>
          <p:nvPr/>
        </p:nvSpPr>
        <p:spPr>
          <a:xfrm>
            <a:off x="12986244" y="5966678"/>
            <a:ext cx="8890001" cy="3814569"/>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marL="0" marR="0" lvl="0" indent="0" algn="l" defTabSz="825500" eaLnBrk="1" fontAlgn="auto" latinLnBrk="0" hangingPunct="1">
              <a:lnSpc>
                <a:spcPct val="100000"/>
              </a:lnSpc>
              <a:spcBef>
                <a:spcPts val="700"/>
              </a:spcBef>
              <a:spcAft>
                <a:spcPts val="0"/>
              </a:spcAft>
              <a:buClrTx/>
              <a:buSzTx/>
              <a:buFontTx/>
              <a:buNone/>
              <a:tabLst/>
              <a:defRPr sz="1800"/>
            </a:pPr>
            <a:r>
              <a:rPr kumimoji="0" lang="en-CA" sz="7000" b="0" i="0" u="none" strike="noStrike" kern="0" cap="none" spc="0" normalizeH="0" baseline="0" noProof="0">
                <a:ln>
                  <a:noFill/>
                </a:ln>
                <a:solidFill>
                  <a:srgbClr val="DCDEE0">
                    <a:lumMod val="50000"/>
                  </a:srgbClr>
                </a:solidFill>
                <a:effectLst/>
                <a:uLnTx/>
                <a:uFillTx/>
                <a:latin typeface="Arial" panose="020B0604020202020204" pitchFamily="34" charset="0"/>
                <a:ea typeface="Roboto Regular"/>
                <a:cs typeface="Arial" panose="020B0604020202020204" pitchFamily="34" charset="0"/>
                <a:sym typeface="Roboto Regular"/>
              </a:rPr>
              <a:t>T</a:t>
            </a:r>
            <a:r>
              <a:rPr kumimoji="0" lang="en-CA" sz="6600" b="0" i="0" u="none" strike="noStrike" kern="0" cap="none" spc="0" normalizeH="0" baseline="0" noProof="0">
                <a:ln>
                  <a:noFill/>
                </a:ln>
                <a:solidFill>
                  <a:srgbClr val="DCDEE0">
                    <a:lumMod val="50000"/>
                  </a:srgbClr>
                </a:solidFill>
                <a:effectLst/>
                <a:uLnTx/>
                <a:uFillTx/>
                <a:latin typeface="Arial" panose="020B0604020202020204" pitchFamily="34" charset="0"/>
                <a:ea typeface="Roboto Regular"/>
                <a:cs typeface="Arial" panose="020B0604020202020204" pitchFamily="34" charset="0"/>
                <a:sym typeface="Roboto Regular"/>
              </a:rPr>
              <a:t>HIS</a:t>
            </a:r>
            <a:r>
              <a:rPr kumimoji="0" lang="en-CA" sz="7000" b="0" i="0" u="none" strike="noStrike" kern="0" cap="none" spc="0" normalizeH="0" baseline="0" noProof="0">
                <a:ln>
                  <a:noFill/>
                </a:ln>
                <a:solidFill>
                  <a:srgbClr val="DCDEE0">
                    <a:lumMod val="50000"/>
                  </a:srgbClr>
                </a:solidFill>
                <a:effectLst/>
                <a:uLnTx/>
                <a:uFillTx/>
                <a:latin typeface="Arial" panose="020B0604020202020204" pitchFamily="34" charset="0"/>
                <a:ea typeface="Roboto Regular"/>
                <a:cs typeface="Arial" panose="020B0604020202020204" pitchFamily="34" charset="0"/>
                <a:sym typeface="Roboto Regular"/>
              </a:rPr>
              <a:t> I</a:t>
            </a:r>
            <a:r>
              <a:rPr kumimoji="0" lang="en-CA" sz="6600" b="0" i="0" u="none" strike="noStrike" kern="0" cap="none" spc="0" normalizeH="0" baseline="0" noProof="0">
                <a:ln>
                  <a:noFill/>
                </a:ln>
                <a:solidFill>
                  <a:srgbClr val="DCDEE0">
                    <a:lumMod val="50000"/>
                  </a:srgbClr>
                </a:solidFill>
                <a:effectLst/>
                <a:uLnTx/>
                <a:uFillTx/>
                <a:latin typeface="Arial" panose="020B0604020202020204" pitchFamily="34" charset="0"/>
                <a:ea typeface="Roboto Regular"/>
                <a:cs typeface="Arial" panose="020B0604020202020204" pitchFamily="34" charset="0"/>
                <a:sym typeface="Roboto Regular"/>
              </a:rPr>
              <a:t>S</a:t>
            </a:r>
            <a:r>
              <a:rPr kumimoji="0" lang="en-CA" sz="7000" b="0" i="0" u="none" strike="noStrike" kern="0" cap="none" spc="0" normalizeH="0" baseline="0" noProof="0">
                <a:ln>
                  <a:noFill/>
                </a:ln>
                <a:solidFill>
                  <a:srgbClr val="DCDEE0">
                    <a:lumMod val="50000"/>
                  </a:srgbClr>
                </a:solidFill>
                <a:effectLst/>
                <a:uLnTx/>
                <a:uFillTx/>
                <a:latin typeface="Arial" panose="020B0604020202020204" pitchFamily="34" charset="0"/>
                <a:ea typeface="Roboto Regular"/>
                <a:cs typeface="Arial" panose="020B0604020202020204" pitchFamily="34" charset="0"/>
                <a:sym typeface="Roboto Regular"/>
              </a:rPr>
              <a:t> A</a:t>
            </a:r>
          </a:p>
          <a:p>
            <a:pPr marL="0" marR="0" lvl="0" indent="0" algn="l" defTabSz="1054100" eaLnBrk="1" fontAlgn="auto" latinLnBrk="0" hangingPunct="1">
              <a:lnSpc>
                <a:spcPts val="17000"/>
              </a:lnSpc>
              <a:spcBef>
                <a:spcPts val="600"/>
              </a:spcBef>
              <a:spcAft>
                <a:spcPts val="0"/>
              </a:spcAft>
              <a:buClrTx/>
              <a:buSzTx/>
              <a:buFontTx/>
              <a:buNone/>
              <a:tabLst/>
              <a:defRPr sz="1800"/>
            </a:pPr>
            <a:r>
              <a:rPr kumimoji="0" lang="en-CA" sz="15000" b="1" i="0" u="none" strike="noStrike" kern="0" cap="all" spc="0" normalizeH="0" baseline="0" noProof="0">
                <a:ln>
                  <a:noFill/>
                </a:ln>
                <a:solidFill>
                  <a:srgbClr val="DCDEE0">
                    <a:lumMod val="50000"/>
                  </a:srgbClr>
                </a:solidFill>
                <a:effectLst/>
                <a:uLnTx/>
                <a:uFillTx/>
                <a:latin typeface="Arial" panose="020B0604020202020204" pitchFamily="34" charset="0"/>
                <a:ea typeface="BebasNeueRegular"/>
                <a:cs typeface="Arial" panose="020B0604020202020204" pitchFamily="34" charset="0"/>
                <a:sym typeface="BebasNeueRegular"/>
              </a:rPr>
              <a:t>BRAVE SPACE</a:t>
            </a:r>
            <a:endParaRPr kumimoji="0" sz="15000" b="1" i="0" u="none" strike="noStrike" kern="0" cap="all" spc="0" normalizeH="0" baseline="0" noProof="0">
              <a:ln>
                <a:noFill/>
              </a:ln>
              <a:solidFill>
                <a:srgbClr val="DCDEE0">
                  <a:lumMod val="50000"/>
                </a:srgbClr>
              </a:solidFill>
              <a:effectLst/>
              <a:uLnTx/>
              <a:uFillTx/>
              <a:latin typeface="Arial" panose="020B0604020202020204" pitchFamily="34" charset="0"/>
              <a:ea typeface="BebasNeueRegular"/>
              <a:cs typeface="Arial" panose="020B0604020202020204" pitchFamily="34" charset="0"/>
              <a:sym typeface="BebasNeueRegular"/>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1613" y="5453511"/>
            <a:ext cx="5370746" cy="62391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2000"/>
                                        <p:tgtEl>
                                          <p:spTgt spid="60"/>
                                        </p:tgtEl>
                                      </p:cBhvr>
                                    </p:animEffect>
                                    <p:anim calcmode="lin" valueType="num">
                                      <p:cBhvr>
                                        <p:cTn id="8" dur="2000" fill="hold"/>
                                        <p:tgtEl>
                                          <p:spTgt spid="60"/>
                                        </p:tgtEl>
                                        <p:attrNameLst>
                                          <p:attrName>ppt_w</p:attrName>
                                        </p:attrNameLst>
                                      </p:cBhvr>
                                      <p:tavLst>
                                        <p:tav tm="0" fmla="#ppt_w*sin(2.5*pi*$)">
                                          <p:val>
                                            <p:fltVal val="0"/>
                                          </p:val>
                                        </p:tav>
                                        <p:tav tm="100000">
                                          <p:val>
                                            <p:fltVal val="1"/>
                                          </p:val>
                                        </p:tav>
                                      </p:tavLst>
                                    </p:anim>
                                    <p:anim calcmode="lin" valueType="num">
                                      <p:cBhvr>
                                        <p:cTn id="9" dur="2000" fill="hold"/>
                                        <p:tgtEl>
                                          <p:spTgt spid="6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rcRect t="12912" b="12912"/>
          <a:stretch>
            <a:fillRect/>
          </a:stretch>
        </p:blipFill>
        <p:spPr>
          <a:xfrm>
            <a:off x="-1399592" y="-36799"/>
            <a:ext cx="25783592" cy="14503272"/>
          </a:xfrm>
          <a:prstGeom prst="rect">
            <a:avLst/>
          </a:prstGeom>
        </p:spPr>
      </p:pic>
      <p:sp>
        <p:nvSpPr>
          <p:cNvPr id="920" name="Shape 920"/>
          <p:cNvSpPr/>
          <p:nvPr/>
        </p:nvSpPr>
        <p:spPr>
          <a:xfrm>
            <a:off x="12345342" y="-73574"/>
            <a:ext cx="12076135" cy="13810050"/>
          </a:xfrm>
          <a:custGeom>
            <a:avLst/>
            <a:gdLst/>
            <a:ahLst/>
            <a:cxnLst>
              <a:cxn ang="0">
                <a:pos x="wd2" y="hd2"/>
              </a:cxn>
              <a:cxn ang="5400000">
                <a:pos x="wd2" y="hd2"/>
              </a:cxn>
              <a:cxn ang="10800000">
                <a:pos x="wd2" y="hd2"/>
              </a:cxn>
              <a:cxn ang="16200000">
                <a:pos x="wd2" y="hd2"/>
              </a:cxn>
            </a:cxnLst>
            <a:rect l="0" t="0" r="r" b="b"/>
            <a:pathLst>
              <a:path w="21600" h="21600" extrusionOk="0">
                <a:moveTo>
                  <a:pt x="18268" y="0"/>
                </a:moveTo>
                <a:lnTo>
                  <a:pt x="21600" y="0"/>
                </a:lnTo>
                <a:lnTo>
                  <a:pt x="21600" y="21600"/>
                </a:lnTo>
                <a:lnTo>
                  <a:pt x="0" y="21600"/>
                </a:lnTo>
                <a:lnTo>
                  <a:pt x="18268" y="0"/>
                </a:lnTo>
                <a:close/>
              </a:path>
            </a:pathLst>
          </a:custGeom>
          <a:solidFill>
            <a:srgbClr val="212935">
              <a:alpha val="85000"/>
            </a:srgbClr>
          </a:solidFill>
          <a:ln w="12700">
            <a:miter lim="400000"/>
          </a:ln>
        </p:spPr>
        <p:txBody>
          <a:bodyPr lIns="0" tIns="0" rIns="0" bIns="0" anchor="ctr"/>
          <a:lstStyle/>
          <a:p>
            <a:pPr lvl="0">
              <a:defRPr sz="3200"/>
            </a:pPr>
            <a:endParaRPr/>
          </a:p>
        </p:txBody>
      </p:sp>
      <p:sp>
        <p:nvSpPr>
          <p:cNvPr id="921" name="Shape 921"/>
          <p:cNvSpPr/>
          <p:nvPr/>
        </p:nvSpPr>
        <p:spPr>
          <a:xfrm>
            <a:off x="9572865" y="-11004"/>
            <a:ext cx="12929190" cy="13890409"/>
          </a:xfrm>
          <a:custGeom>
            <a:avLst/>
            <a:gdLst/>
            <a:ahLst/>
            <a:cxnLst>
              <a:cxn ang="0">
                <a:pos x="wd2" y="hd2"/>
              </a:cxn>
              <a:cxn ang="5400000">
                <a:pos x="wd2" y="hd2"/>
              </a:cxn>
              <a:cxn ang="10800000">
                <a:pos x="wd2" y="hd2"/>
              </a:cxn>
              <a:cxn ang="16200000">
                <a:pos x="wd2" y="hd2"/>
              </a:cxn>
            </a:cxnLst>
            <a:rect l="0" t="0" r="r" b="b"/>
            <a:pathLst>
              <a:path w="21600" h="21600" extrusionOk="0">
                <a:moveTo>
                  <a:pt x="21600" y="23"/>
                </a:moveTo>
                <a:lnTo>
                  <a:pt x="4680" y="21482"/>
                </a:lnTo>
                <a:lnTo>
                  <a:pt x="0" y="21600"/>
                </a:lnTo>
                <a:lnTo>
                  <a:pt x="17306" y="0"/>
                </a:lnTo>
                <a:lnTo>
                  <a:pt x="21600" y="23"/>
                </a:lnTo>
                <a:close/>
              </a:path>
            </a:pathLst>
          </a:custGeom>
          <a:solidFill>
            <a:srgbClr val="FFFFFF"/>
          </a:solidFill>
          <a:ln w="12700">
            <a:miter lim="400000"/>
          </a:ln>
        </p:spPr>
        <p:txBody>
          <a:bodyPr lIns="0" tIns="0" rIns="0" bIns="0" anchor="ctr"/>
          <a:lstStyle/>
          <a:p>
            <a:pPr lvl="0">
              <a:defRPr sz="3200"/>
            </a:pPr>
            <a:endParaRPr/>
          </a:p>
        </p:txBody>
      </p:sp>
      <p:grpSp>
        <p:nvGrpSpPr>
          <p:cNvPr id="924" name="Group 924"/>
          <p:cNvGrpSpPr/>
          <p:nvPr/>
        </p:nvGrpSpPr>
        <p:grpSpPr>
          <a:xfrm>
            <a:off x="10821607" y="-1715"/>
            <a:ext cx="9141244" cy="13744713"/>
            <a:chOff x="0" y="0"/>
            <a:chExt cx="9141243" cy="13744712"/>
          </a:xfrm>
          <a:solidFill>
            <a:schemeClr val="accent1"/>
          </a:solidFill>
        </p:grpSpPr>
        <p:sp>
          <p:nvSpPr>
            <p:cNvPr id="922" name="Shape 922"/>
            <p:cNvSpPr/>
            <p:nvPr/>
          </p:nvSpPr>
          <p:spPr>
            <a:xfrm>
              <a:off x="3484" y="0"/>
              <a:ext cx="9137759" cy="84017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ln>
            <a:effectLst/>
          </p:spPr>
          <p:txBody>
            <a:bodyPr wrap="square" lIns="0" tIns="0" rIns="0" bIns="0" numCol="1" anchor="ctr">
              <a:noAutofit/>
            </a:bodyPr>
            <a:lstStyle/>
            <a:p>
              <a:pPr lvl="0">
                <a:defRPr sz="3200"/>
              </a:pPr>
              <a:endParaRPr/>
            </a:p>
          </p:txBody>
        </p:sp>
        <p:sp>
          <p:nvSpPr>
            <p:cNvPr id="923" name="Shape 923"/>
            <p:cNvSpPr/>
            <p:nvPr/>
          </p:nvSpPr>
          <p:spPr>
            <a:xfrm>
              <a:off x="0" y="8400274"/>
              <a:ext cx="6600183" cy="53444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296" y="0"/>
                  </a:lnTo>
                  <a:lnTo>
                    <a:pt x="21600" y="21600"/>
                  </a:lnTo>
                  <a:lnTo>
                    <a:pt x="12668" y="21600"/>
                  </a:lnTo>
                  <a:lnTo>
                    <a:pt x="0" y="0"/>
                  </a:lnTo>
                  <a:close/>
                </a:path>
              </a:pathLst>
            </a:custGeom>
            <a:solidFill>
              <a:srgbClr val="6D235D">
                <a:alpha val="84000"/>
              </a:srgbClr>
            </a:solidFill>
            <a:ln w="12700" cap="flat">
              <a:noFill/>
              <a:miter lim="400000"/>
            </a:ln>
            <a:effectLst/>
          </p:spPr>
          <p:txBody>
            <a:bodyPr wrap="square" lIns="0" tIns="0" rIns="0" bIns="0" numCol="1" anchor="ctr">
              <a:noAutofit/>
            </a:bodyPr>
            <a:lstStyle/>
            <a:p>
              <a:pPr lvl="0">
                <a:defRPr sz="3200"/>
              </a:pPr>
              <a:endParaRPr/>
            </a:p>
          </p:txBody>
        </p:sp>
      </p:grpSp>
      <p:sp>
        <p:nvSpPr>
          <p:cNvPr id="926" name="Shape 926"/>
          <p:cNvSpPr/>
          <p:nvPr/>
        </p:nvSpPr>
        <p:spPr>
          <a:xfrm>
            <a:off x="16344900" y="7901065"/>
            <a:ext cx="7331921" cy="443300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defTabSz="1054100">
              <a:lnSpc>
                <a:spcPct val="60000"/>
              </a:lnSpc>
              <a:spcBef>
                <a:spcPts val="600"/>
              </a:spcBef>
              <a:defRPr sz="1800"/>
            </a:pPr>
            <a:r>
              <a:rPr lang="en-CA" sz="7200" cap="all" baseline="-7000">
                <a:solidFill>
                  <a:srgbClr val="FFFFFF"/>
                </a:solidFill>
                <a:latin typeface="Arial" panose="020B0604020202020204" pitchFamily="34" charset="0"/>
                <a:ea typeface="BebasNeueBook"/>
                <a:cs typeface="Arial" panose="020B0604020202020204" pitchFamily="34" charset="0"/>
                <a:sym typeface="BebasNeueBook"/>
              </a:rPr>
              <a:t>L</a:t>
            </a:r>
            <a:r>
              <a:rPr lang="en-CA" sz="7000" cap="all" baseline="-7000">
                <a:solidFill>
                  <a:srgbClr val="FFFFFF"/>
                </a:solidFill>
                <a:latin typeface="Arial" panose="020B0604020202020204" pitchFamily="34" charset="0"/>
                <a:ea typeface="BebasNeueBook"/>
                <a:cs typeface="Arial" panose="020B0604020202020204" pitchFamily="34" charset="0"/>
                <a:sym typeface="BebasNeueBook"/>
              </a:rPr>
              <a:t>ET’S</a:t>
            </a:r>
            <a:r>
              <a:rPr lang="en-CA" sz="7200" cap="all" baseline="-7000">
                <a:solidFill>
                  <a:srgbClr val="FFFFFF"/>
                </a:solidFill>
                <a:latin typeface="Arial" panose="020B0604020202020204" pitchFamily="34" charset="0"/>
                <a:ea typeface="BebasNeueBook"/>
                <a:cs typeface="Arial" panose="020B0604020202020204" pitchFamily="34" charset="0"/>
                <a:sym typeface="BebasNeueBook"/>
              </a:rPr>
              <a:t> G</a:t>
            </a:r>
            <a:r>
              <a:rPr lang="en-CA" sz="7000" cap="all" baseline="-7000">
                <a:solidFill>
                  <a:srgbClr val="FFFFFF"/>
                </a:solidFill>
                <a:latin typeface="Arial" panose="020B0604020202020204" pitchFamily="34" charset="0"/>
                <a:ea typeface="BebasNeueBook"/>
                <a:cs typeface="Arial" panose="020B0604020202020204" pitchFamily="34" charset="0"/>
                <a:sym typeface="BebasNeueBook"/>
              </a:rPr>
              <a:t>ET</a:t>
            </a:r>
            <a:r>
              <a:rPr lang="en-CA" sz="7200" cap="all" baseline="-7000">
                <a:solidFill>
                  <a:srgbClr val="FFFFFF"/>
                </a:solidFill>
                <a:latin typeface="Arial" panose="020B0604020202020204" pitchFamily="34" charset="0"/>
                <a:ea typeface="BebasNeueBook"/>
                <a:cs typeface="Arial" panose="020B0604020202020204" pitchFamily="34" charset="0"/>
                <a:sym typeface="BebasNeueBook"/>
              </a:rPr>
              <a:t> R</a:t>
            </a:r>
            <a:r>
              <a:rPr lang="en-CA" sz="7000" cap="all" baseline="-7000">
                <a:solidFill>
                  <a:srgbClr val="FFFFFF"/>
                </a:solidFill>
                <a:latin typeface="Arial" panose="020B0604020202020204" pitchFamily="34" charset="0"/>
                <a:ea typeface="BebasNeueBook"/>
                <a:cs typeface="Arial" panose="020B0604020202020204" pitchFamily="34" charset="0"/>
                <a:sym typeface="BebasNeueBook"/>
              </a:rPr>
              <a:t>EAL</a:t>
            </a:r>
            <a:r>
              <a:rPr lang="en-CA" sz="7200" cap="all" baseline="-7000">
                <a:solidFill>
                  <a:srgbClr val="FFFFFF"/>
                </a:solidFill>
                <a:latin typeface="Arial" panose="020B0604020202020204" pitchFamily="34" charset="0"/>
                <a:ea typeface="BebasNeueBook"/>
                <a:cs typeface="Arial" panose="020B0604020202020204" pitchFamily="34" charset="0"/>
                <a:sym typeface="BebasNeueBook"/>
              </a:rPr>
              <a:t> </a:t>
            </a:r>
          </a:p>
          <a:p>
            <a:pPr defTabSz="1054100">
              <a:lnSpc>
                <a:spcPct val="60000"/>
              </a:lnSpc>
              <a:spcBef>
                <a:spcPts val="600"/>
              </a:spcBef>
              <a:defRPr sz="1800"/>
            </a:pPr>
            <a:endParaRPr lang="en-CA" sz="7200" cap="all" baseline="-7000">
              <a:solidFill>
                <a:srgbClr val="FFFFFF"/>
              </a:solidFill>
              <a:latin typeface="Arial" panose="020B0604020202020204" pitchFamily="34" charset="0"/>
              <a:ea typeface="BebasNeueBook"/>
              <a:cs typeface="Arial" panose="020B0604020202020204" pitchFamily="34" charset="0"/>
              <a:sym typeface="BebasNeueBook"/>
            </a:endParaRPr>
          </a:p>
          <a:p>
            <a:pPr defTabSz="1054100">
              <a:lnSpc>
                <a:spcPct val="60000"/>
              </a:lnSpc>
              <a:spcBef>
                <a:spcPts val="600"/>
              </a:spcBef>
              <a:defRPr sz="1800"/>
            </a:pPr>
            <a:r>
              <a:rPr lang="en-CA" sz="7200" cap="all" baseline="-7000">
                <a:solidFill>
                  <a:srgbClr val="FFFFFF"/>
                </a:solidFill>
                <a:latin typeface="Arial" panose="020B0604020202020204" pitchFamily="34" charset="0"/>
                <a:ea typeface="BebasNeueBook"/>
                <a:cs typeface="Arial" panose="020B0604020202020204" pitchFamily="34" charset="0"/>
                <a:sym typeface="BebasNeueBook"/>
              </a:rPr>
              <a:t>A</a:t>
            </a:r>
            <a:r>
              <a:rPr lang="en-CA" sz="7000" cap="all" baseline="-7000">
                <a:solidFill>
                  <a:srgbClr val="FFFFFF"/>
                </a:solidFill>
                <a:latin typeface="Arial" panose="020B0604020202020204" pitchFamily="34" charset="0"/>
                <a:ea typeface="BebasNeueBook"/>
                <a:cs typeface="Arial" panose="020B0604020202020204" pitchFamily="34" charset="0"/>
                <a:sym typeface="BebasNeueBook"/>
              </a:rPr>
              <a:t>BOUT</a:t>
            </a:r>
          </a:p>
          <a:p>
            <a:pPr lvl="0" defTabSz="1054100">
              <a:spcBef>
                <a:spcPts val="600"/>
              </a:spcBef>
              <a:defRPr sz="1800"/>
            </a:pPr>
            <a:r>
              <a:rPr lang="en-CA" sz="14000" b="1" cap="all" spc="0" baseline="-7000">
                <a:solidFill>
                  <a:srgbClr val="FFFFFF"/>
                </a:solidFill>
                <a:latin typeface="Arial" panose="020B0604020202020204" pitchFamily="34" charset="0"/>
                <a:ea typeface="BebasNeueBold"/>
                <a:cs typeface="Arial" panose="020B0604020202020204" pitchFamily="34" charset="0"/>
                <a:sym typeface="BebasNeueBold"/>
              </a:rPr>
              <a:t>Drinking ALCOHOL</a:t>
            </a:r>
            <a:endParaRPr sz="14000" b="1" cap="all" spc="0" baseline="-7000">
              <a:solidFill>
                <a:srgbClr val="FFFFFF"/>
              </a:solidFill>
              <a:latin typeface="Arial" panose="020B0604020202020204" pitchFamily="34" charset="0"/>
              <a:ea typeface="BebasNeueBold"/>
              <a:cs typeface="Arial" panose="020B0604020202020204" pitchFamily="34" charset="0"/>
              <a:sym typeface="BebasNeueBold"/>
            </a:endParaRPr>
          </a:p>
        </p:txBody>
      </p:sp>
      <p:grpSp>
        <p:nvGrpSpPr>
          <p:cNvPr id="937" name="Group 937"/>
          <p:cNvGrpSpPr/>
          <p:nvPr/>
        </p:nvGrpSpPr>
        <p:grpSpPr>
          <a:xfrm>
            <a:off x="1559321" y="-32544"/>
            <a:ext cx="2965055" cy="3384551"/>
            <a:chOff x="0" y="0"/>
            <a:chExt cx="2965054" cy="3384550"/>
          </a:xfrm>
        </p:grpSpPr>
        <p:sp>
          <p:nvSpPr>
            <p:cNvPr id="935" name="Shape 935"/>
            <p:cNvSpPr/>
            <p:nvPr/>
          </p:nvSpPr>
          <p:spPr>
            <a:xfrm>
              <a:off x="0" y="0"/>
              <a:ext cx="2965054" cy="338455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881"/>
                  </a:lnTo>
                  <a:lnTo>
                    <a:pt x="10801" y="21600"/>
                  </a:lnTo>
                  <a:lnTo>
                    <a:pt x="21600" y="15881"/>
                  </a:lnTo>
                  <a:lnTo>
                    <a:pt x="21600" y="0"/>
                  </a:lnTo>
                  <a:lnTo>
                    <a:pt x="0" y="0"/>
                  </a:lnTo>
                  <a:close/>
                </a:path>
              </a:pathLst>
            </a:custGeom>
            <a:solidFill>
              <a:srgbClr val="6D235D"/>
            </a:solidFill>
            <a:ln w="12700" cap="flat">
              <a:noFill/>
              <a:miter lim="400000"/>
            </a:ln>
            <a:effectLst>
              <a:outerShdw blurRad="190500" dist="8455" dir="5400000" rotWithShape="0">
                <a:srgbClr val="000000"/>
              </a:outerShdw>
            </a:effectLst>
          </p:spPr>
          <p:txBody>
            <a:bodyPr wrap="square" lIns="0" tIns="0" rIns="0" bIns="0" numCol="1" anchor="ctr">
              <a:noAutofit/>
            </a:bodyPr>
            <a:lstStyle/>
            <a:p>
              <a:pPr lvl="0">
                <a:defRPr sz="3200"/>
              </a:pPr>
              <a:endParaRPr/>
            </a:p>
          </p:txBody>
        </p:sp>
        <p:sp>
          <p:nvSpPr>
            <p:cNvPr id="936" name="Shape 936"/>
            <p:cNvSpPr/>
            <p:nvPr/>
          </p:nvSpPr>
          <p:spPr>
            <a:xfrm>
              <a:off x="228401" y="1357313"/>
              <a:ext cx="2576276" cy="6699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lvl="0" defTabSz="1054100">
                <a:lnSpc>
                  <a:spcPct val="80000"/>
                </a:lnSpc>
                <a:spcBef>
                  <a:spcPts val="600"/>
                </a:spcBef>
                <a:defRPr sz="1800"/>
              </a:pPr>
              <a:r>
                <a:rPr lang="en-CA" sz="3600" b="1" cap="all" spc="0" baseline="-10000">
                  <a:solidFill>
                    <a:srgbClr val="FFFFFF"/>
                  </a:solidFill>
                  <a:latin typeface="Arial" panose="020B0604020202020204" pitchFamily="34" charset="0"/>
                  <a:ea typeface="Roboto" panose="02000000000000000000" pitchFamily="2" charset="0"/>
                  <a:cs typeface="Arial" panose="020B0604020202020204" pitchFamily="34" charset="0"/>
                  <a:sym typeface="BebasNeueBold"/>
                </a:rPr>
                <a:t>Prevention</a:t>
              </a:r>
            </a:p>
            <a:p>
              <a:pPr lvl="0" defTabSz="1054100">
                <a:lnSpc>
                  <a:spcPct val="80000"/>
                </a:lnSpc>
                <a:spcBef>
                  <a:spcPts val="600"/>
                </a:spcBef>
                <a:defRPr sz="1800"/>
              </a:pPr>
              <a:r>
                <a:rPr lang="en-CA" sz="3600" b="1" cap="all" baseline="-10000">
                  <a:solidFill>
                    <a:srgbClr val="FFFFFF"/>
                  </a:solidFill>
                  <a:latin typeface="Arial" panose="020B0604020202020204" pitchFamily="34" charset="0"/>
                  <a:ea typeface="Roboto" panose="02000000000000000000" pitchFamily="2" charset="0"/>
                  <a:cs typeface="Arial" panose="020B0604020202020204" pitchFamily="34" charset="0"/>
                  <a:sym typeface="BebasNeueBold"/>
                </a:rPr>
                <a:t>Conversation</a:t>
              </a:r>
              <a:endParaRPr sz="3600" b="1" cap="all" spc="0" baseline="-10000">
                <a:solidFill>
                  <a:srgbClr val="FFFFFF"/>
                </a:solidFill>
                <a:latin typeface="Arial" panose="020B0604020202020204" pitchFamily="34" charset="0"/>
                <a:ea typeface="Roboto" panose="02000000000000000000" pitchFamily="2" charset="0"/>
                <a:cs typeface="Arial" panose="020B0604020202020204" pitchFamily="34" charset="0"/>
                <a:sym typeface="BebasNeueBold"/>
              </a:endParaRPr>
            </a:p>
          </p:txBody>
        </p:sp>
      </p:grpSp>
    </p:spTree>
    <p:extLst>
      <p:ext uri="{BB962C8B-B14F-4D97-AF65-F5344CB8AC3E}">
        <p14:creationId xmlns:p14="http://schemas.microsoft.com/office/powerpoint/2010/main" val="1921155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iterate>
                                    <p:tmAbs val="0"/>
                                  </p:iterate>
                                  <p:childTnLst>
                                    <p:set>
                                      <p:cBhvr>
                                        <p:cTn id="6" fill="hold"/>
                                        <p:tgtEl>
                                          <p:spTgt spid="920"/>
                                        </p:tgtEl>
                                        <p:attrNameLst>
                                          <p:attrName>style.visibility</p:attrName>
                                        </p:attrNameLst>
                                      </p:cBhvr>
                                      <p:to>
                                        <p:strVal val="visible"/>
                                      </p:to>
                                    </p:set>
                                    <p:anim calcmode="lin" valueType="num">
                                      <p:cBhvr>
                                        <p:cTn id="7" dur="600" fill="hold"/>
                                        <p:tgtEl>
                                          <p:spTgt spid="920"/>
                                        </p:tgtEl>
                                        <p:attrNameLst>
                                          <p:attrName>ppt_x</p:attrName>
                                        </p:attrNameLst>
                                      </p:cBhvr>
                                      <p:tavLst>
                                        <p:tav tm="0">
                                          <p:val>
                                            <p:strVal val="1+#ppt_w/2"/>
                                          </p:val>
                                        </p:tav>
                                        <p:tav tm="100000">
                                          <p:val>
                                            <p:strVal val="#ppt_x"/>
                                          </p:val>
                                        </p:tav>
                                      </p:tavLst>
                                    </p:anim>
                                    <p:anim calcmode="lin" valueType="num">
                                      <p:cBhvr>
                                        <p:cTn id="8" dur="600" fill="hold"/>
                                        <p:tgtEl>
                                          <p:spTgt spid="920"/>
                                        </p:tgtEl>
                                        <p:attrNameLst>
                                          <p:attrName>ppt_y</p:attrName>
                                        </p:attrNameLst>
                                      </p:cBhvr>
                                      <p:tavLst>
                                        <p:tav tm="0">
                                          <p:val>
                                            <p:strVal val="#ppt_y"/>
                                          </p:val>
                                        </p:tav>
                                        <p:tav tm="100000">
                                          <p:val>
                                            <p:strVal val="#ppt_y"/>
                                          </p:val>
                                        </p:tav>
                                      </p:tavLst>
                                    </p:anim>
                                  </p:childTnLst>
                                </p:cTn>
                              </p:par>
                            </p:childTnLst>
                          </p:cTn>
                        </p:par>
                        <p:par>
                          <p:cTn id="9" fill="hold">
                            <p:stCondLst>
                              <p:cond delay="600"/>
                            </p:stCondLst>
                            <p:childTnLst>
                              <p:par>
                                <p:cTn id="10" presetID="22" presetClass="entr" presetSubtype="4" fill="hold" grpId="0" nodeType="afterEffect">
                                  <p:stCondLst>
                                    <p:cond delay="0"/>
                                  </p:stCondLst>
                                  <p:iterate>
                                    <p:tmAbs val="0"/>
                                  </p:iterate>
                                  <p:childTnLst>
                                    <p:set>
                                      <p:cBhvr>
                                        <p:cTn id="11" fill="hold"/>
                                        <p:tgtEl>
                                          <p:spTgt spid="921"/>
                                        </p:tgtEl>
                                        <p:attrNameLst>
                                          <p:attrName>style.visibility</p:attrName>
                                        </p:attrNameLst>
                                      </p:cBhvr>
                                      <p:to>
                                        <p:strVal val="visible"/>
                                      </p:to>
                                    </p:set>
                                    <p:animEffect transition="in" filter="wipe(down)">
                                      <p:cBhvr>
                                        <p:cTn id="12" dur="600"/>
                                        <p:tgtEl>
                                          <p:spTgt spid="921"/>
                                        </p:tgtEl>
                                      </p:cBhvr>
                                    </p:animEffect>
                                  </p:childTnLst>
                                </p:cTn>
                              </p:par>
                            </p:childTnLst>
                          </p:cTn>
                        </p:par>
                        <p:par>
                          <p:cTn id="13" fill="hold">
                            <p:stCondLst>
                              <p:cond delay="1200"/>
                            </p:stCondLst>
                            <p:childTnLst>
                              <p:par>
                                <p:cTn id="14" presetID="22" presetClass="entr" presetSubtype="1" fill="hold" grpId="0" nodeType="afterEffect">
                                  <p:stCondLst>
                                    <p:cond delay="0"/>
                                  </p:stCondLst>
                                  <p:iterate>
                                    <p:tmAbs val="0"/>
                                  </p:iterate>
                                  <p:childTnLst>
                                    <p:set>
                                      <p:cBhvr>
                                        <p:cTn id="15" fill="hold"/>
                                        <p:tgtEl>
                                          <p:spTgt spid="924"/>
                                        </p:tgtEl>
                                        <p:attrNameLst>
                                          <p:attrName>style.visibility</p:attrName>
                                        </p:attrNameLst>
                                      </p:cBhvr>
                                      <p:to>
                                        <p:strVal val="visible"/>
                                      </p:to>
                                    </p:set>
                                    <p:animEffect transition="in" filter="wipe(up)">
                                      <p:cBhvr>
                                        <p:cTn id="16" dur="600"/>
                                        <p:tgtEl>
                                          <p:spTgt spid="924"/>
                                        </p:tgtEl>
                                      </p:cBhvr>
                                    </p:animEffect>
                                  </p:childTnLst>
                                </p:cTn>
                              </p:par>
                            </p:childTnLst>
                          </p:cTn>
                        </p:par>
                        <p:par>
                          <p:cTn id="17" fill="hold">
                            <p:stCondLst>
                              <p:cond delay="1800"/>
                            </p:stCondLst>
                            <p:childTnLst>
                              <p:par>
                                <p:cTn id="18" presetID="37" presetClass="entr" presetSubtype="0" fill="hold" grpId="0" nodeType="afterEffect">
                                  <p:stCondLst>
                                    <p:cond delay="0"/>
                                  </p:stCondLst>
                                  <p:childTnLst>
                                    <p:set>
                                      <p:cBhvr>
                                        <p:cTn id="19" dur="1" fill="hold">
                                          <p:stCondLst>
                                            <p:cond delay="0"/>
                                          </p:stCondLst>
                                        </p:cTn>
                                        <p:tgtEl>
                                          <p:spTgt spid="926"/>
                                        </p:tgtEl>
                                        <p:attrNameLst>
                                          <p:attrName>style.visibility</p:attrName>
                                        </p:attrNameLst>
                                      </p:cBhvr>
                                      <p:to>
                                        <p:strVal val="visible"/>
                                      </p:to>
                                    </p:set>
                                    <p:animEffect transition="in" filter="fade">
                                      <p:cBhvr>
                                        <p:cTn id="20" dur="1000"/>
                                        <p:tgtEl>
                                          <p:spTgt spid="926"/>
                                        </p:tgtEl>
                                      </p:cBhvr>
                                    </p:animEffect>
                                    <p:anim calcmode="lin" valueType="num">
                                      <p:cBhvr>
                                        <p:cTn id="21" dur="1000" fill="hold"/>
                                        <p:tgtEl>
                                          <p:spTgt spid="926"/>
                                        </p:tgtEl>
                                        <p:attrNameLst>
                                          <p:attrName>ppt_x</p:attrName>
                                        </p:attrNameLst>
                                      </p:cBhvr>
                                      <p:tavLst>
                                        <p:tav tm="0">
                                          <p:val>
                                            <p:strVal val="#ppt_x"/>
                                          </p:val>
                                        </p:tav>
                                        <p:tav tm="100000">
                                          <p:val>
                                            <p:strVal val="#ppt_x"/>
                                          </p:val>
                                        </p:tav>
                                      </p:tavLst>
                                    </p:anim>
                                    <p:anim calcmode="lin" valueType="num">
                                      <p:cBhvr>
                                        <p:cTn id="22" dur="900" decel="100000" fill="hold"/>
                                        <p:tgtEl>
                                          <p:spTgt spid="926"/>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92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0" grpId="0" animBg="1" advAuto="0"/>
      <p:bldP spid="921" grpId="0" animBg="1" advAuto="0"/>
      <p:bldP spid="924" grpId="0" animBg="1" advAuto="0"/>
      <p:bldP spid="926"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lcohol and Your Brain - Get The Fact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113523" y="2800350"/>
            <a:ext cx="14912596" cy="9167551"/>
          </a:xfrm>
          <a:prstGeom prst="rect">
            <a:avLst/>
          </a:prstGeom>
        </p:spPr>
      </p:pic>
      <p:sp>
        <p:nvSpPr>
          <p:cNvPr id="2577" name="Shape 2577"/>
          <p:cNvSpPr>
            <a:spLocks noGrp="1"/>
          </p:cNvSpPr>
          <p:nvPr>
            <p:ph type="sldNum" sz="quarter" idx="4"/>
          </p:nvPr>
        </p:nvSpPr>
        <p:spPr>
          <a:xfrm>
            <a:off x="23508395" y="312210"/>
            <a:ext cx="678830" cy="276999"/>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sz="18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5</a:t>
            </a:fld>
            <a:endParaRPr kumimoji="0" sz="18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endParaRPr>
          </a:p>
        </p:txBody>
      </p:sp>
      <p:sp>
        <p:nvSpPr>
          <p:cNvPr id="2587" name="Shape 2587"/>
          <p:cNvSpPr>
            <a:spLocks noGrp="1"/>
          </p:cNvSpPr>
          <p:nvPr>
            <p:ph type="title"/>
          </p:nvPr>
        </p:nvSpPr>
        <p:spPr>
          <a:xfrm>
            <a:off x="1219200" y="776779"/>
            <a:ext cx="21945600" cy="12287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rmAutofit fontScale="90000"/>
          </a:bodyPr>
          <a:lstStyle>
            <a:lvl1pP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stStyle>
          <a:p>
            <a:pPr lvl="0">
              <a:defRPr sz="1800" spc="0" baseline="0">
                <a:solidFill>
                  <a:srgbClr val="000000"/>
                </a:solidFill>
              </a:defRPr>
            </a:pPr>
            <a:r>
              <a:rPr lang="en-CA" sz="8300" spc="0" baseline="0">
                <a:solidFill>
                  <a:srgbClr val="53585F"/>
                </a:solidFill>
                <a:latin typeface="Arial" panose="020B0604020202020204" pitchFamily="34" charset="0"/>
                <a:cs typeface="Arial" panose="020B0604020202020204" pitchFamily="34" charset="0"/>
              </a:rPr>
              <a:t>How Does </a:t>
            </a:r>
            <a:r>
              <a:rPr lang="en-CA" sz="9800" spc="0" baseline="0">
                <a:solidFill>
                  <a:srgbClr val="F67C2E"/>
                </a:solidFill>
                <a:latin typeface="Arial" panose="020B0604020202020204" pitchFamily="34" charset="0"/>
                <a:cs typeface="Arial" panose="020B0604020202020204" pitchFamily="34" charset="0"/>
              </a:rPr>
              <a:t>Alcohol</a:t>
            </a:r>
            <a:r>
              <a:rPr lang="en-CA" sz="8300" spc="0" baseline="0">
                <a:solidFill>
                  <a:srgbClr val="F67C2E"/>
                </a:solidFill>
                <a:latin typeface="Arial" panose="020B0604020202020204" pitchFamily="34" charset="0"/>
                <a:cs typeface="Arial" panose="020B0604020202020204" pitchFamily="34" charset="0"/>
              </a:rPr>
              <a:t> </a:t>
            </a:r>
            <a:r>
              <a:rPr lang="en-CA" sz="8300" spc="0" baseline="0">
                <a:solidFill>
                  <a:srgbClr val="53585F"/>
                </a:solidFill>
                <a:latin typeface="Arial" panose="020B0604020202020204" pitchFamily="34" charset="0"/>
                <a:cs typeface="Arial" panose="020B0604020202020204" pitchFamily="34" charset="0"/>
              </a:rPr>
              <a:t>Affect the Brain?</a:t>
            </a:r>
            <a:endParaRPr sz="8300" spc="0" baseline="0">
              <a:solidFill>
                <a:srgbClr val="53585F"/>
              </a:solidFill>
              <a:latin typeface="Arial" panose="020B0604020202020204" pitchFamily="34" charset="0"/>
              <a:cs typeface="Arial" panose="020B0604020202020204" pitchFamily="34" charset="0"/>
            </a:endParaRPr>
          </a:p>
        </p:txBody>
      </p:sp>
      <p:sp>
        <p:nvSpPr>
          <p:cNvPr id="2" name="TextBox 1"/>
          <p:cNvSpPr txBox="1"/>
          <p:nvPr/>
        </p:nvSpPr>
        <p:spPr>
          <a:xfrm>
            <a:off x="13831824" y="12227757"/>
            <a:ext cx="1055217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1" hangingPunct="0">
              <a:lnSpc>
                <a:spcPct val="100000"/>
              </a:lnSpc>
              <a:spcBef>
                <a:spcPts val="0"/>
              </a:spcBef>
              <a:spcAft>
                <a:spcPts val="0"/>
              </a:spcAft>
              <a:buClrTx/>
              <a:buSzTx/>
              <a:buFontTx/>
              <a:buNone/>
              <a:tabLst/>
              <a:defRPr/>
            </a:pPr>
            <a:r>
              <a:rPr kumimoji="0" lang="en-CA" sz="1800" b="0" i="0" u="none" strike="noStrike" kern="0" cap="none" spc="0" normalizeH="0" baseline="0" noProof="0">
                <a:ln>
                  <a:noFill/>
                </a:ln>
                <a:solidFill>
                  <a:sysClr val="windowText" lastClr="000000"/>
                </a:solidFill>
                <a:effectLst/>
                <a:uLnTx/>
                <a:uFillTx/>
                <a:latin typeface="Arial" panose="020B0604020202020204" pitchFamily="34" charset="0"/>
                <a:ea typeface="Roboto" charset="0"/>
                <a:cs typeface="Arial" panose="020B0604020202020204" pitchFamily="34" charset="0"/>
                <a:sym typeface="Helvetica Light"/>
              </a:rPr>
              <a:t>Alcohol and Your Brain – Get the Facts.  YouTube, uploaded by Bob Sto Domingo 28 May 2013</a:t>
            </a:r>
            <a:r>
              <a:rPr kumimoji="0" lang="en-US" sz="1800" b="0" i="0" u="none" strike="noStrike" kern="0" cap="none" spc="0" normalizeH="0" baseline="0" noProof="0">
                <a:ln>
                  <a:noFill/>
                </a:ln>
                <a:solidFill>
                  <a:sysClr val="windowText" lastClr="000000"/>
                </a:solidFill>
                <a:effectLst/>
                <a:uLnTx/>
                <a:uFillTx/>
                <a:latin typeface="Arial" panose="020B0604020202020204" pitchFamily="34" charset="0"/>
                <a:ea typeface="Roboto" charset="0"/>
                <a:cs typeface="Arial" panose="020B0604020202020204" pitchFamily="34" charset="0"/>
                <a:sym typeface="Helvetica Light"/>
              </a:rPr>
              <a:t> </a:t>
            </a:r>
            <a:endParaRPr kumimoji="0" lang="en-US" sz="18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endParaRPr>
          </a:p>
        </p:txBody>
      </p:sp>
      <p:sp>
        <p:nvSpPr>
          <p:cNvPr id="6" name="TextBox 5">
            <a:extLst>
              <a:ext uri="{FF2B5EF4-FFF2-40B4-BE49-F238E27FC236}">
                <a16:creationId xmlns:a16="http://schemas.microsoft.com/office/drawing/2014/main" id="{FDFB3045-B237-A09F-A807-C060450EB142}"/>
              </a:ext>
            </a:extLst>
          </p:cNvPr>
          <p:cNvSpPr txBox="1"/>
          <p:nvPr/>
        </p:nvSpPr>
        <p:spPr>
          <a:xfrm>
            <a:off x="357881" y="8856487"/>
            <a:ext cx="10127672" cy="262533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marL="0" marR="0" lvl="0" indent="0" algn="l" defTabSz="825500" eaLnBrk="1" fontAlgn="auto" latinLnBrk="0" hangingPunct="1">
              <a:lnSpc>
                <a:spcPct val="70000"/>
              </a:lnSpc>
              <a:spcBef>
                <a:spcPts val="600"/>
              </a:spcBef>
              <a:spcAft>
                <a:spcPts val="0"/>
              </a:spcAft>
              <a:buClrTx/>
              <a:buSzTx/>
              <a:buFontTx/>
              <a:buNone/>
              <a:tabLst/>
              <a:defRPr sz="1800"/>
            </a:pPr>
            <a:r>
              <a:rPr kumimoji="0" lang="en-CA" sz="4400" b="1" i="0" u="none" strike="noStrike" kern="0" cap="none" spc="0" normalizeH="0" baseline="0" noProof="0">
                <a:ln>
                  <a:noFill/>
                </a:ln>
                <a:solidFill>
                  <a:srgbClr val="6D235D"/>
                </a:solidFill>
                <a:effectLst/>
                <a:uLnTx/>
                <a:uFillTx/>
                <a:latin typeface="Arial" panose="020B0604020202020204" pitchFamily="34" charset="0"/>
                <a:ea typeface="BebasNeueRegular"/>
                <a:cs typeface="Arial" panose="020B0604020202020204" pitchFamily="34" charset="0"/>
                <a:sym typeface="BebasNeueRegular"/>
              </a:rPr>
              <a:t>FIRST LET’S TALK ABOUT:</a:t>
            </a:r>
          </a:p>
          <a:p>
            <a:pPr marL="0" marR="0" lvl="0" indent="0" algn="l" defTabSz="825500" eaLnBrk="1" fontAlgn="auto" latinLnBrk="0" hangingPunct="1">
              <a:lnSpc>
                <a:spcPct val="90000"/>
              </a:lnSpc>
              <a:spcBef>
                <a:spcPts val="600"/>
              </a:spcBef>
              <a:spcAft>
                <a:spcPts val="0"/>
              </a:spcAft>
              <a:buClrTx/>
              <a:buSzTx/>
              <a:buFontTx/>
              <a:buNone/>
              <a:tabLst/>
              <a:defRPr sz="1800"/>
            </a:pPr>
            <a:r>
              <a:rPr kumimoji="0" lang="en-CA" sz="4400" b="0" i="0" u="none" strike="noStrike" kern="0" cap="none" spc="0" normalizeH="0" baseline="0" noProof="0">
                <a:ln>
                  <a:noFill/>
                </a:ln>
                <a:solidFill>
                  <a:srgbClr val="F67C2E"/>
                </a:solidFill>
                <a:effectLst/>
                <a:uLnTx/>
                <a:uFillTx/>
                <a:latin typeface="Arial" panose="020B0604020202020204" pitchFamily="34" charset="0"/>
                <a:ea typeface="BebasNeueRegular"/>
                <a:cs typeface="Arial" panose="020B0604020202020204" pitchFamily="34" charset="0"/>
                <a:sym typeface="BebasNeueRegular"/>
              </a:rPr>
              <a:t>• WHAT</a:t>
            </a:r>
            <a:r>
              <a:rPr kumimoji="0" lang="en-CA" sz="4400" b="0" i="0" u="none" strike="noStrike" kern="0" cap="none" spc="0" normalizeH="0" baseline="0" noProof="0">
                <a:ln>
                  <a:noFill/>
                </a:ln>
                <a:solidFill>
                  <a:srgbClr val="53585F"/>
                </a:solidFill>
                <a:effectLst/>
                <a:uLnTx/>
                <a:uFillTx/>
                <a:latin typeface="Arial" panose="020B0604020202020204" pitchFamily="34" charset="0"/>
                <a:ea typeface="BebasNeueRegular"/>
                <a:cs typeface="Arial" panose="020B0604020202020204" pitchFamily="34" charset="0"/>
                <a:sym typeface="BebasNeueRegular"/>
              </a:rPr>
              <a:t> </a:t>
            </a:r>
            <a:r>
              <a:rPr kumimoji="0" lang="en-CA" sz="4400" b="0" i="0" u="none" strike="noStrike" kern="0" cap="none" spc="0" normalizeH="0" baseline="0" noProof="0">
                <a:ln>
                  <a:noFill/>
                </a:ln>
                <a:solidFill>
                  <a:srgbClr val="DCDEE0">
                    <a:lumMod val="50000"/>
                  </a:srgbClr>
                </a:solidFill>
                <a:effectLst/>
                <a:uLnTx/>
                <a:uFillTx/>
                <a:latin typeface="Arial" panose="020B0604020202020204" pitchFamily="34" charset="0"/>
                <a:ea typeface="BebasNeueRegular"/>
                <a:cs typeface="Arial" panose="020B0604020202020204" pitchFamily="34" charset="0"/>
                <a:sym typeface="BebasNeueRegular"/>
              </a:rPr>
              <a:t>the brain does</a:t>
            </a:r>
          </a:p>
          <a:p>
            <a:pPr marL="0" marR="0" lvl="0" indent="0" algn="l" defTabSz="825500" eaLnBrk="1" fontAlgn="auto" latinLnBrk="0" hangingPunct="1">
              <a:lnSpc>
                <a:spcPct val="90000"/>
              </a:lnSpc>
              <a:spcBef>
                <a:spcPts val="600"/>
              </a:spcBef>
              <a:spcAft>
                <a:spcPts val="0"/>
              </a:spcAft>
              <a:buClrTx/>
              <a:buSzTx/>
              <a:buFontTx/>
              <a:buNone/>
              <a:tabLst/>
              <a:defRPr sz="1800"/>
            </a:pPr>
            <a:r>
              <a:rPr kumimoji="0" lang="en-CA" sz="4400" b="0" i="0" u="none" strike="noStrike" kern="0" cap="none" spc="0" normalizeH="0" baseline="0" noProof="0">
                <a:ln>
                  <a:noFill/>
                </a:ln>
                <a:solidFill>
                  <a:srgbClr val="F67C2E"/>
                </a:solidFill>
                <a:effectLst/>
                <a:uLnTx/>
                <a:uFillTx/>
                <a:latin typeface="Arial" panose="020B0604020202020204" pitchFamily="34" charset="0"/>
                <a:ea typeface="BebasNeueRegular"/>
                <a:cs typeface="Arial" panose="020B0604020202020204" pitchFamily="34" charset="0"/>
                <a:sym typeface="BebasNeueRegular"/>
              </a:rPr>
              <a:t>• WHAT</a:t>
            </a:r>
            <a:r>
              <a:rPr kumimoji="0" lang="en-CA" sz="4400" b="0" i="0" u="none" strike="noStrike" kern="0" cap="none" spc="0" normalizeH="0" baseline="0" noProof="0">
                <a:ln>
                  <a:noFill/>
                </a:ln>
                <a:solidFill>
                  <a:srgbClr val="53585F"/>
                </a:solidFill>
                <a:effectLst/>
                <a:uLnTx/>
                <a:uFillTx/>
                <a:latin typeface="Arial" panose="020B0604020202020204" pitchFamily="34" charset="0"/>
                <a:ea typeface="BebasNeueRegular"/>
                <a:cs typeface="Arial" panose="020B0604020202020204" pitchFamily="34" charset="0"/>
                <a:sym typeface="BebasNeueRegular"/>
              </a:rPr>
              <a:t> </a:t>
            </a:r>
            <a:r>
              <a:rPr kumimoji="0" lang="en-CA" sz="4400" b="0" i="0" u="none" strike="noStrike" kern="0" cap="none" spc="0" normalizeH="0" baseline="0" noProof="0">
                <a:ln>
                  <a:noFill/>
                </a:ln>
                <a:solidFill>
                  <a:srgbClr val="DCDEE0">
                    <a:lumMod val="50000"/>
                  </a:srgbClr>
                </a:solidFill>
                <a:effectLst/>
                <a:uLnTx/>
                <a:uFillTx/>
                <a:latin typeface="Arial" panose="020B0604020202020204" pitchFamily="34" charset="0"/>
                <a:ea typeface="BebasNeueRegular"/>
                <a:cs typeface="Arial" panose="020B0604020202020204" pitchFamily="34" charset="0"/>
                <a:sym typeface="BebasNeueRegular"/>
              </a:rPr>
              <a:t>alcohol does to the brain</a:t>
            </a:r>
          </a:p>
          <a:p>
            <a:pPr marL="0" marR="0" lvl="0" indent="0" algn="l" defTabSz="825500" eaLnBrk="1" fontAlgn="auto" latinLnBrk="0" hangingPunct="1">
              <a:lnSpc>
                <a:spcPct val="90000"/>
              </a:lnSpc>
              <a:spcBef>
                <a:spcPts val="600"/>
              </a:spcBef>
              <a:spcAft>
                <a:spcPts val="0"/>
              </a:spcAft>
              <a:buClrTx/>
              <a:buSzTx/>
              <a:buFontTx/>
              <a:buNone/>
              <a:tabLst/>
              <a:defRPr sz="1800"/>
            </a:pPr>
            <a:r>
              <a:rPr kumimoji="0" lang="en-CA" sz="4400" b="0" i="0" u="none" strike="noStrike" kern="0" cap="none" spc="0" normalizeH="0" baseline="0" noProof="0">
                <a:ln>
                  <a:noFill/>
                </a:ln>
                <a:solidFill>
                  <a:srgbClr val="F67C2E"/>
                </a:solidFill>
                <a:effectLst/>
                <a:uLnTx/>
                <a:uFillTx/>
                <a:latin typeface="Arial" panose="020B0604020202020204" pitchFamily="34" charset="0"/>
                <a:ea typeface="BebasNeueRegular"/>
                <a:cs typeface="Arial" panose="020B0604020202020204" pitchFamily="34" charset="0"/>
                <a:sym typeface="BebasNeueRegular"/>
              </a:rPr>
              <a:t>• WHAT</a:t>
            </a:r>
            <a:r>
              <a:rPr kumimoji="0" lang="en-CA" sz="4400" b="0" i="0" u="none" strike="noStrike" kern="0" cap="none" spc="0" normalizeH="0" baseline="0" noProof="0">
                <a:ln>
                  <a:noFill/>
                </a:ln>
                <a:solidFill>
                  <a:srgbClr val="DCDEE0">
                    <a:lumMod val="50000"/>
                  </a:srgbClr>
                </a:solidFill>
                <a:effectLst/>
                <a:uLnTx/>
                <a:uFillTx/>
                <a:latin typeface="Arial" panose="020B0604020202020204" pitchFamily="34" charset="0"/>
                <a:ea typeface="BebasNeueRegular"/>
                <a:cs typeface="Arial" panose="020B0604020202020204" pitchFamily="34" charset="0"/>
                <a:sym typeface="BebasNeueRegular"/>
              </a:rPr>
              <a:t> that does to you!</a:t>
            </a:r>
          </a:p>
        </p:txBody>
      </p:sp>
      <p:grpSp>
        <p:nvGrpSpPr>
          <p:cNvPr id="3" name="Group 6091">
            <a:extLst>
              <a:ext uri="{FF2B5EF4-FFF2-40B4-BE49-F238E27FC236}">
                <a16:creationId xmlns:a16="http://schemas.microsoft.com/office/drawing/2014/main" id="{06FD6636-EDB6-8B8D-D9F1-FEEDD21814C5}"/>
              </a:ext>
            </a:extLst>
          </p:cNvPr>
          <p:cNvGrpSpPr/>
          <p:nvPr/>
        </p:nvGrpSpPr>
        <p:grpSpPr>
          <a:xfrm>
            <a:off x="1434905" y="2681354"/>
            <a:ext cx="5572907" cy="5160786"/>
            <a:chOff x="0" y="0"/>
            <a:chExt cx="10247718" cy="8973300"/>
          </a:xfrm>
        </p:grpSpPr>
        <p:sp>
          <p:nvSpPr>
            <p:cNvPr id="5" name="Shape 6085">
              <a:extLst>
                <a:ext uri="{FF2B5EF4-FFF2-40B4-BE49-F238E27FC236}">
                  <a16:creationId xmlns:a16="http://schemas.microsoft.com/office/drawing/2014/main" id="{B37A7F8E-EC09-D0C0-ACD7-1DB5F4D3B7E6}"/>
                </a:ext>
              </a:extLst>
            </p:cNvPr>
            <p:cNvSpPr/>
            <p:nvPr/>
          </p:nvSpPr>
          <p:spPr>
            <a:xfrm>
              <a:off x="-1" y="0"/>
              <a:ext cx="7939253" cy="6023342"/>
            </a:xfrm>
            <a:custGeom>
              <a:avLst/>
              <a:gdLst/>
              <a:ahLst/>
              <a:cxnLst>
                <a:cxn ang="0">
                  <a:pos x="wd2" y="hd2"/>
                </a:cxn>
                <a:cxn ang="5400000">
                  <a:pos x="wd2" y="hd2"/>
                </a:cxn>
                <a:cxn ang="10800000">
                  <a:pos x="wd2" y="hd2"/>
                </a:cxn>
                <a:cxn ang="16200000">
                  <a:pos x="wd2" y="hd2"/>
                </a:cxn>
              </a:cxnLst>
              <a:rect l="0" t="0" r="r" b="b"/>
              <a:pathLst>
                <a:path w="21218" h="21600" extrusionOk="0">
                  <a:moveTo>
                    <a:pt x="10655" y="0"/>
                  </a:moveTo>
                  <a:cubicBezTo>
                    <a:pt x="9449" y="0"/>
                    <a:pt x="8244" y="635"/>
                    <a:pt x="7324" y="1906"/>
                  </a:cubicBezTo>
                  <a:cubicBezTo>
                    <a:pt x="6833" y="2584"/>
                    <a:pt x="6478" y="3376"/>
                    <a:pt x="6249" y="4218"/>
                  </a:cubicBezTo>
                  <a:cubicBezTo>
                    <a:pt x="5149" y="3719"/>
                    <a:pt x="3891" y="4068"/>
                    <a:pt x="3017" y="5277"/>
                  </a:cubicBezTo>
                  <a:cubicBezTo>
                    <a:pt x="2283" y="6291"/>
                    <a:pt x="1987" y="7678"/>
                    <a:pt x="2123" y="8996"/>
                  </a:cubicBezTo>
                  <a:cubicBezTo>
                    <a:pt x="1772" y="9246"/>
                    <a:pt x="1441" y="9575"/>
                    <a:pt x="1146" y="9982"/>
                  </a:cubicBezTo>
                  <a:cubicBezTo>
                    <a:pt x="-382" y="12093"/>
                    <a:pt x="-382" y="15516"/>
                    <a:pt x="1146" y="17628"/>
                  </a:cubicBezTo>
                  <a:cubicBezTo>
                    <a:pt x="1912" y="18686"/>
                    <a:pt x="2915" y="19206"/>
                    <a:pt x="3918" y="19204"/>
                  </a:cubicBezTo>
                  <a:cubicBezTo>
                    <a:pt x="4657" y="17922"/>
                    <a:pt x="5447" y="15656"/>
                    <a:pt x="5832" y="14068"/>
                  </a:cubicBezTo>
                  <a:cubicBezTo>
                    <a:pt x="6324" y="12041"/>
                    <a:pt x="8761" y="8296"/>
                    <a:pt x="12484" y="8248"/>
                  </a:cubicBezTo>
                  <a:cubicBezTo>
                    <a:pt x="12991" y="8242"/>
                    <a:pt x="13525" y="8315"/>
                    <a:pt x="14078" y="8459"/>
                  </a:cubicBezTo>
                  <a:cubicBezTo>
                    <a:pt x="13490" y="6026"/>
                    <a:pt x="13705" y="3357"/>
                    <a:pt x="13805" y="1680"/>
                  </a:cubicBezTo>
                  <a:cubicBezTo>
                    <a:pt x="12910" y="565"/>
                    <a:pt x="11784" y="0"/>
                    <a:pt x="10655" y="0"/>
                  </a:cubicBezTo>
                  <a:close/>
                  <a:moveTo>
                    <a:pt x="20294" y="14122"/>
                  </a:moveTo>
                  <a:cubicBezTo>
                    <a:pt x="20294" y="14177"/>
                    <a:pt x="20293" y="14231"/>
                    <a:pt x="20292" y="14286"/>
                  </a:cubicBezTo>
                  <a:cubicBezTo>
                    <a:pt x="20293" y="14231"/>
                    <a:pt x="20294" y="14176"/>
                    <a:pt x="20294" y="14122"/>
                  </a:cubicBezTo>
                  <a:close/>
                  <a:moveTo>
                    <a:pt x="20310" y="15644"/>
                  </a:moveTo>
                  <a:cubicBezTo>
                    <a:pt x="20312" y="15709"/>
                    <a:pt x="20313" y="15774"/>
                    <a:pt x="20315" y="15838"/>
                  </a:cubicBezTo>
                  <a:cubicBezTo>
                    <a:pt x="20313" y="15774"/>
                    <a:pt x="20312" y="15709"/>
                    <a:pt x="20310" y="15644"/>
                  </a:cubicBezTo>
                  <a:close/>
                  <a:moveTo>
                    <a:pt x="20376" y="17087"/>
                  </a:moveTo>
                  <a:cubicBezTo>
                    <a:pt x="20381" y="17168"/>
                    <a:pt x="20384" y="17252"/>
                    <a:pt x="20390" y="17333"/>
                  </a:cubicBezTo>
                  <a:cubicBezTo>
                    <a:pt x="20384" y="17252"/>
                    <a:pt x="20381" y="17168"/>
                    <a:pt x="20376" y="17087"/>
                  </a:cubicBezTo>
                  <a:close/>
                  <a:moveTo>
                    <a:pt x="20501" y="18447"/>
                  </a:moveTo>
                  <a:cubicBezTo>
                    <a:pt x="20513" y="18543"/>
                    <a:pt x="20521" y="18643"/>
                    <a:pt x="20533" y="18736"/>
                  </a:cubicBezTo>
                  <a:cubicBezTo>
                    <a:pt x="20521" y="18643"/>
                    <a:pt x="20513" y="18543"/>
                    <a:pt x="20501" y="18447"/>
                  </a:cubicBezTo>
                  <a:close/>
                  <a:moveTo>
                    <a:pt x="20686" y="19666"/>
                  </a:moveTo>
                  <a:cubicBezTo>
                    <a:pt x="20709" y="19788"/>
                    <a:pt x="20727" y="19919"/>
                    <a:pt x="20752" y="20037"/>
                  </a:cubicBezTo>
                  <a:cubicBezTo>
                    <a:pt x="20727" y="19919"/>
                    <a:pt x="20709" y="19788"/>
                    <a:pt x="20686" y="19666"/>
                  </a:cubicBezTo>
                  <a:close/>
                  <a:moveTo>
                    <a:pt x="20844" y="20429"/>
                  </a:moveTo>
                  <a:cubicBezTo>
                    <a:pt x="20856" y="20480"/>
                    <a:pt x="20867" y="20532"/>
                    <a:pt x="20881" y="20582"/>
                  </a:cubicBezTo>
                  <a:cubicBezTo>
                    <a:pt x="20867" y="20533"/>
                    <a:pt x="20856" y="20480"/>
                    <a:pt x="20844" y="20429"/>
                  </a:cubicBezTo>
                  <a:close/>
                  <a:moveTo>
                    <a:pt x="20988" y="20953"/>
                  </a:moveTo>
                  <a:cubicBezTo>
                    <a:pt x="21004" y="21005"/>
                    <a:pt x="21020" y="21058"/>
                    <a:pt x="21036" y="21108"/>
                  </a:cubicBezTo>
                  <a:cubicBezTo>
                    <a:pt x="21020" y="21058"/>
                    <a:pt x="21004" y="21005"/>
                    <a:pt x="20988" y="20953"/>
                  </a:cubicBezTo>
                  <a:close/>
                  <a:moveTo>
                    <a:pt x="21139" y="21395"/>
                  </a:moveTo>
                  <a:cubicBezTo>
                    <a:pt x="21165" y="21464"/>
                    <a:pt x="21191" y="21534"/>
                    <a:pt x="21218" y="21600"/>
                  </a:cubicBezTo>
                  <a:cubicBezTo>
                    <a:pt x="21191" y="21535"/>
                    <a:pt x="21165" y="21464"/>
                    <a:pt x="21139" y="21395"/>
                  </a:cubicBezTo>
                  <a:close/>
                </a:path>
              </a:pathLst>
            </a:custGeom>
            <a:solidFill>
              <a:schemeClr val="accent2"/>
            </a:solidFill>
            <a:ln w="127000" cap="flat">
              <a:solidFill>
                <a:srgbClr val="FFFFFF"/>
              </a:solidFill>
              <a:prstDash val="solid"/>
              <a:miter lim="400000"/>
            </a:ln>
            <a:effectLst/>
          </p:spPr>
          <p:txBody>
            <a:bodyPr wrap="square" lIns="0" tIns="0" rIns="0" bIns="0" numCol="1" anchor="ctr">
              <a:noAutofit/>
            </a:bodyPr>
            <a:lstStyle/>
            <a:p>
              <a:pPr lvl="0">
                <a:defRPr sz="3200"/>
              </a:pPr>
              <a:endParaRPr/>
            </a:p>
          </p:txBody>
        </p:sp>
        <p:sp>
          <p:nvSpPr>
            <p:cNvPr id="7" name="Shape 6086">
              <a:extLst>
                <a:ext uri="{FF2B5EF4-FFF2-40B4-BE49-F238E27FC236}">
                  <a16:creationId xmlns:a16="http://schemas.microsoft.com/office/drawing/2014/main" id="{715EC26C-9CC4-6735-30B1-2800F4632FB9}"/>
                </a:ext>
              </a:extLst>
            </p:cNvPr>
            <p:cNvSpPr/>
            <p:nvPr/>
          </p:nvSpPr>
          <p:spPr>
            <a:xfrm>
              <a:off x="5300094" y="4598833"/>
              <a:ext cx="4888054" cy="4374468"/>
            </a:xfrm>
            <a:custGeom>
              <a:avLst/>
              <a:gdLst/>
              <a:ahLst/>
              <a:cxnLst>
                <a:cxn ang="0">
                  <a:pos x="wd2" y="hd2"/>
                </a:cxn>
                <a:cxn ang="5400000">
                  <a:pos x="wd2" y="hd2"/>
                </a:cxn>
                <a:cxn ang="10800000">
                  <a:pos x="wd2" y="hd2"/>
                </a:cxn>
                <a:cxn ang="16200000">
                  <a:pos x="wd2" y="hd2"/>
                </a:cxn>
              </a:cxnLst>
              <a:rect l="0" t="0" r="r" b="b"/>
              <a:pathLst>
                <a:path w="20773" h="20932" extrusionOk="0">
                  <a:moveTo>
                    <a:pt x="19906" y="0"/>
                  </a:moveTo>
                  <a:cubicBezTo>
                    <a:pt x="19666" y="325"/>
                    <a:pt x="19576" y="442"/>
                    <a:pt x="19306" y="820"/>
                  </a:cubicBezTo>
                  <a:cubicBezTo>
                    <a:pt x="18422" y="2056"/>
                    <a:pt x="17435" y="3523"/>
                    <a:pt x="16326" y="4750"/>
                  </a:cubicBezTo>
                  <a:cubicBezTo>
                    <a:pt x="14109" y="7204"/>
                    <a:pt x="12877" y="8459"/>
                    <a:pt x="10134" y="8991"/>
                  </a:cubicBezTo>
                  <a:cubicBezTo>
                    <a:pt x="6069" y="9172"/>
                    <a:pt x="3344" y="9350"/>
                    <a:pt x="1827" y="9791"/>
                  </a:cubicBezTo>
                  <a:cubicBezTo>
                    <a:pt x="885" y="10066"/>
                    <a:pt x="354" y="10363"/>
                    <a:pt x="0" y="10810"/>
                  </a:cubicBezTo>
                  <a:cubicBezTo>
                    <a:pt x="46" y="10950"/>
                    <a:pt x="105" y="11086"/>
                    <a:pt x="158" y="11224"/>
                  </a:cubicBezTo>
                  <a:cubicBezTo>
                    <a:pt x="-122" y="12452"/>
                    <a:pt x="2513" y="14940"/>
                    <a:pt x="3984" y="15859"/>
                  </a:cubicBezTo>
                  <a:cubicBezTo>
                    <a:pt x="5844" y="17023"/>
                    <a:pt x="5363" y="20011"/>
                    <a:pt x="7727" y="20805"/>
                  </a:cubicBezTo>
                  <a:cubicBezTo>
                    <a:pt x="10092" y="21600"/>
                    <a:pt x="11478" y="18390"/>
                    <a:pt x="9930" y="18236"/>
                  </a:cubicBezTo>
                  <a:cubicBezTo>
                    <a:pt x="8678" y="18111"/>
                    <a:pt x="8589" y="17366"/>
                    <a:pt x="8103" y="15963"/>
                  </a:cubicBezTo>
                  <a:cubicBezTo>
                    <a:pt x="9126" y="15723"/>
                    <a:pt x="10111" y="15222"/>
                    <a:pt x="10983" y="14461"/>
                  </a:cubicBezTo>
                  <a:cubicBezTo>
                    <a:pt x="13563" y="14884"/>
                    <a:pt x="16276" y="13954"/>
                    <a:pt x="18261" y="11653"/>
                  </a:cubicBezTo>
                  <a:cubicBezTo>
                    <a:pt x="20951" y="8534"/>
                    <a:pt x="21478" y="3861"/>
                    <a:pt x="19853" y="127"/>
                  </a:cubicBezTo>
                  <a:cubicBezTo>
                    <a:pt x="19872" y="85"/>
                    <a:pt x="19888" y="42"/>
                    <a:pt x="19906" y="0"/>
                  </a:cubicBezTo>
                  <a:close/>
                </a:path>
              </a:pathLst>
            </a:custGeom>
            <a:solidFill>
              <a:schemeClr val="accent1"/>
            </a:solidFill>
            <a:ln w="12700" cap="flat">
              <a:noFill/>
              <a:miter lim="400000"/>
            </a:ln>
            <a:effectLst>
              <a:outerShdw blurRad="368300" rotWithShape="0">
                <a:srgbClr val="000000">
                  <a:alpha val="77147"/>
                </a:srgbClr>
              </a:outerShdw>
            </a:effectLst>
          </p:spPr>
          <p:txBody>
            <a:bodyPr wrap="square" lIns="0" tIns="0" rIns="0" bIns="0" numCol="1" anchor="ctr">
              <a:noAutofit/>
            </a:bodyPr>
            <a:lstStyle/>
            <a:p>
              <a:pPr lvl="0">
                <a:defRPr sz="3200"/>
              </a:pPr>
              <a:endParaRPr/>
            </a:p>
          </p:txBody>
        </p:sp>
        <p:sp>
          <p:nvSpPr>
            <p:cNvPr id="8" name="Shape 6087">
              <a:extLst>
                <a:ext uri="{FF2B5EF4-FFF2-40B4-BE49-F238E27FC236}">
                  <a16:creationId xmlns:a16="http://schemas.microsoft.com/office/drawing/2014/main" id="{0701F86A-847C-DDF2-C2D6-D97975653A91}"/>
                </a:ext>
              </a:extLst>
            </p:cNvPr>
            <p:cNvSpPr/>
            <p:nvPr/>
          </p:nvSpPr>
          <p:spPr>
            <a:xfrm>
              <a:off x="7591243" y="1040269"/>
              <a:ext cx="2656476" cy="5266892"/>
            </a:xfrm>
            <a:custGeom>
              <a:avLst/>
              <a:gdLst/>
              <a:ahLst/>
              <a:cxnLst>
                <a:cxn ang="0">
                  <a:pos x="wd2" y="hd2"/>
                </a:cxn>
                <a:cxn ang="5400000">
                  <a:pos x="wd2" y="hd2"/>
                </a:cxn>
                <a:cxn ang="10800000">
                  <a:pos x="wd2" y="hd2"/>
                </a:cxn>
                <a:cxn ang="16200000">
                  <a:pos x="wd2" y="hd2"/>
                </a:cxn>
              </a:cxnLst>
              <a:rect l="0" t="0" r="r" b="b"/>
              <a:pathLst>
                <a:path w="17365" h="21600" extrusionOk="0">
                  <a:moveTo>
                    <a:pt x="2373" y="0"/>
                  </a:moveTo>
                  <a:cubicBezTo>
                    <a:pt x="842" y="2798"/>
                    <a:pt x="-2947" y="18775"/>
                    <a:pt x="4244" y="21600"/>
                  </a:cubicBezTo>
                  <a:cubicBezTo>
                    <a:pt x="6282" y="20990"/>
                    <a:pt x="7883" y="20055"/>
                    <a:pt x="10137" y="18665"/>
                  </a:cubicBezTo>
                  <a:cubicBezTo>
                    <a:pt x="11842" y="17614"/>
                    <a:pt x="13360" y="16356"/>
                    <a:pt x="14720" y="15297"/>
                  </a:cubicBezTo>
                  <a:cubicBezTo>
                    <a:pt x="15134" y="14974"/>
                    <a:pt x="15273" y="14873"/>
                    <a:pt x="15640" y="14596"/>
                  </a:cubicBezTo>
                  <a:cubicBezTo>
                    <a:pt x="18653" y="10825"/>
                    <a:pt x="17723" y="6081"/>
                    <a:pt x="12829" y="2920"/>
                  </a:cubicBezTo>
                  <a:cubicBezTo>
                    <a:pt x="9931" y="1047"/>
                    <a:pt x="6170" y="80"/>
                    <a:pt x="2373" y="0"/>
                  </a:cubicBezTo>
                  <a:close/>
                </a:path>
              </a:pathLst>
            </a:custGeom>
            <a:solidFill>
              <a:schemeClr val="accent6">
                <a:lumMod val="60000"/>
                <a:lumOff val="40000"/>
              </a:schemeClr>
            </a:solidFill>
            <a:ln w="127000" cap="flat">
              <a:solidFill>
                <a:srgbClr val="FFFFFF"/>
              </a:solidFill>
              <a:prstDash val="solid"/>
              <a:miter lim="400000"/>
            </a:ln>
            <a:effectLst/>
          </p:spPr>
          <p:txBody>
            <a:bodyPr wrap="square" lIns="0" tIns="0" rIns="0" bIns="0" numCol="1" anchor="ctr">
              <a:noAutofit/>
            </a:bodyPr>
            <a:lstStyle/>
            <a:p>
              <a:pPr lvl="0">
                <a:defRPr sz="3200"/>
              </a:pPr>
              <a:endParaRPr/>
            </a:p>
          </p:txBody>
        </p:sp>
        <p:sp>
          <p:nvSpPr>
            <p:cNvPr id="9" name="Shape 6088">
              <a:extLst>
                <a:ext uri="{FF2B5EF4-FFF2-40B4-BE49-F238E27FC236}">
                  <a16:creationId xmlns:a16="http://schemas.microsoft.com/office/drawing/2014/main" id="{75CDA4D1-B4A6-7FA9-969B-339881A68916}"/>
                </a:ext>
              </a:extLst>
            </p:cNvPr>
            <p:cNvSpPr/>
            <p:nvPr/>
          </p:nvSpPr>
          <p:spPr>
            <a:xfrm>
              <a:off x="3335006" y="3518186"/>
              <a:ext cx="4851987" cy="3521258"/>
            </a:xfrm>
            <a:custGeom>
              <a:avLst/>
              <a:gdLst/>
              <a:ahLst/>
              <a:cxnLst>
                <a:cxn ang="0">
                  <a:pos x="wd2" y="hd2"/>
                </a:cxn>
                <a:cxn ang="5400000">
                  <a:pos x="wd2" y="hd2"/>
                </a:cxn>
                <a:cxn ang="10800000">
                  <a:pos x="wd2" y="hd2"/>
                </a:cxn>
                <a:cxn ang="16200000">
                  <a:pos x="wd2" y="hd2"/>
                </a:cxn>
              </a:cxnLst>
              <a:rect l="0" t="0" r="r" b="b"/>
              <a:pathLst>
                <a:path w="21600" h="20780" extrusionOk="0">
                  <a:moveTo>
                    <a:pt x="17676" y="1"/>
                  </a:moveTo>
                  <a:cubicBezTo>
                    <a:pt x="8811" y="93"/>
                    <a:pt x="2525" y="9725"/>
                    <a:pt x="0" y="17371"/>
                  </a:cubicBezTo>
                  <a:cubicBezTo>
                    <a:pt x="108" y="17543"/>
                    <a:pt x="212" y="17718"/>
                    <a:pt x="332" y="17882"/>
                  </a:cubicBezTo>
                  <a:cubicBezTo>
                    <a:pt x="2610" y="20991"/>
                    <a:pt x="6023" y="21596"/>
                    <a:pt x="8748" y="19709"/>
                  </a:cubicBezTo>
                  <a:cubicBezTo>
                    <a:pt x="9119" y="19158"/>
                    <a:pt x="9675" y="18791"/>
                    <a:pt x="10662" y="18453"/>
                  </a:cubicBezTo>
                  <a:cubicBezTo>
                    <a:pt x="12252" y="17908"/>
                    <a:pt x="15106" y="17689"/>
                    <a:pt x="19365" y="17466"/>
                  </a:cubicBezTo>
                  <a:cubicBezTo>
                    <a:pt x="20234" y="17268"/>
                    <a:pt x="20948" y="16975"/>
                    <a:pt x="21600" y="16597"/>
                  </a:cubicBezTo>
                  <a:cubicBezTo>
                    <a:pt x="19258" y="14085"/>
                    <a:pt x="18780" y="6973"/>
                    <a:pt x="19006" y="64"/>
                  </a:cubicBezTo>
                  <a:cubicBezTo>
                    <a:pt x="18557" y="21"/>
                    <a:pt x="18112" y="-4"/>
                    <a:pt x="17676" y="1"/>
                  </a:cubicBezTo>
                  <a:close/>
                </a:path>
              </a:pathLst>
            </a:custGeom>
            <a:solidFill>
              <a:schemeClr val="accent3"/>
            </a:solidFill>
            <a:ln w="127000" cap="flat">
              <a:solidFill>
                <a:srgbClr val="FFFFFF"/>
              </a:solidFill>
              <a:prstDash val="solid"/>
              <a:miter lim="400000"/>
            </a:ln>
            <a:effectLst/>
          </p:spPr>
          <p:txBody>
            <a:bodyPr wrap="square" lIns="0" tIns="0" rIns="0" bIns="0" numCol="1" anchor="ctr">
              <a:noAutofit/>
            </a:bodyPr>
            <a:lstStyle/>
            <a:p>
              <a:pPr lvl="0">
                <a:defRPr sz="3200"/>
              </a:pPr>
              <a:endParaRPr/>
            </a:p>
          </p:txBody>
        </p:sp>
        <p:sp>
          <p:nvSpPr>
            <p:cNvPr id="10" name="Shape 6089">
              <a:extLst>
                <a:ext uri="{FF2B5EF4-FFF2-40B4-BE49-F238E27FC236}">
                  <a16:creationId xmlns:a16="http://schemas.microsoft.com/office/drawing/2014/main" id="{EB84E38F-FAA2-E7E4-4EA2-7748855F90B3}"/>
                </a:ext>
              </a:extLst>
            </p:cNvPr>
            <p:cNvSpPr/>
            <p:nvPr/>
          </p:nvSpPr>
          <p:spPr>
            <a:xfrm>
              <a:off x="5119842" y="786"/>
              <a:ext cx="2823620" cy="3608289"/>
            </a:xfrm>
            <a:custGeom>
              <a:avLst/>
              <a:gdLst/>
              <a:ahLst/>
              <a:cxnLst>
                <a:cxn ang="0">
                  <a:pos x="wd2" y="hd2"/>
                </a:cxn>
                <a:cxn ang="5400000">
                  <a:pos x="wd2" y="hd2"/>
                </a:cxn>
                <a:cxn ang="10800000">
                  <a:pos x="wd2" y="hd2"/>
                </a:cxn>
                <a:cxn ang="16200000">
                  <a:pos x="wd2" y="hd2"/>
                </a:cxn>
              </a:cxnLst>
              <a:rect l="0" t="0" r="r" b="b"/>
              <a:pathLst>
                <a:path w="19726" h="21545" extrusionOk="0">
                  <a:moveTo>
                    <a:pt x="8901" y="3"/>
                  </a:moveTo>
                  <a:cubicBezTo>
                    <a:pt x="5845" y="-55"/>
                    <a:pt x="2770" y="885"/>
                    <a:pt x="352" y="2817"/>
                  </a:cubicBezTo>
                  <a:cubicBezTo>
                    <a:pt x="348" y="2814"/>
                    <a:pt x="344" y="2810"/>
                    <a:pt x="340" y="2807"/>
                  </a:cubicBezTo>
                  <a:cubicBezTo>
                    <a:pt x="-60" y="7473"/>
                    <a:pt x="-1874" y="17988"/>
                    <a:pt x="9892" y="21545"/>
                  </a:cubicBezTo>
                  <a:cubicBezTo>
                    <a:pt x="11610" y="21212"/>
                    <a:pt x="13400" y="21015"/>
                    <a:pt x="15269" y="21003"/>
                  </a:cubicBezTo>
                  <a:cubicBezTo>
                    <a:pt x="15954" y="20998"/>
                    <a:pt x="16653" y="21024"/>
                    <a:pt x="17357" y="21067"/>
                  </a:cubicBezTo>
                  <a:cubicBezTo>
                    <a:pt x="17679" y="14729"/>
                    <a:pt x="18908" y="8559"/>
                    <a:pt x="19726" y="6185"/>
                  </a:cubicBezTo>
                  <a:cubicBezTo>
                    <a:pt x="19138" y="5096"/>
                    <a:pt x="18351" y="4070"/>
                    <a:pt x="17327" y="3169"/>
                  </a:cubicBezTo>
                  <a:cubicBezTo>
                    <a:pt x="14993" y="1115"/>
                    <a:pt x="11957" y="60"/>
                    <a:pt x="8901" y="3"/>
                  </a:cubicBezTo>
                  <a:close/>
                </a:path>
              </a:pathLst>
            </a:custGeom>
            <a:solidFill>
              <a:schemeClr val="accent4"/>
            </a:solidFill>
            <a:ln w="127000" cap="flat">
              <a:solidFill>
                <a:srgbClr val="FFFFFF"/>
              </a:solidFill>
              <a:prstDash val="solid"/>
              <a:miter lim="400000"/>
            </a:ln>
            <a:effectLst/>
          </p:spPr>
          <p:txBody>
            <a:bodyPr wrap="square" lIns="0" tIns="0" rIns="0" bIns="0" numCol="1" anchor="ctr">
              <a:noAutofit/>
            </a:bodyPr>
            <a:lstStyle/>
            <a:p>
              <a:pPr lvl="0">
                <a:defRPr sz="3200"/>
              </a:pPr>
              <a:endParaRPr/>
            </a:p>
          </p:txBody>
        </p:sp>
        <p:sp>
          <p:nvSpPr>
            <p:cNvPr id="11" name="Shape 6090">
              <a:extLst>
                <a:ext uri="{FF2B5EF4-FFF2-40B4-BE49-F238E27FC236}">
                  <a16:creationId xmlns:a16="http://schemas.microsoft.com/office/drawing/2014/main" id="{6A488C98-B2ED-8AB7-1F73-1707C80B51A0}"/>
                </a:ext>
              </a:extLst>
            </p:cNvPr>
            <p:cNvSpPr/>
            <p:nvPr/>
          </p:nvSpPr>
          <p:spPr>
            <a:xfrm>
              <a:off x="1472743" y="2328155"/>
              <a:ext cx="4960224" cy="4253396"/>
            </a:xfrm>
            <a:custGeom>
              <a:avLst/>
              <a:gdLst/>
              <a:ahLst/>
              <a:cxnLst>
                <a:cxn ang="0">
                  <a:pos x="wd2" y="hd2"/>
                </a:cxn>
                <a:cxn ang="5400000">
                  <a:pos x="wd2" y="hd2"/>
                </a:cxn>
                <a:cxn ang="10800000">
                  <a:pos x="wd2" y="hd2"/>
                </a:cxn>
                <a:cxn ang="16200000">
                  <a:pos x="wd2" y="hd2"/>
                </a:cxn>
              </a:cxnLst>
              <a:rect l="0" t="0" r="r" b="b"/>
              <a:pathLst>
                <a:path w="21600" h="21059" extrusionOk="0">
                  <a:moveTo>
                    <a:pt x="13779" y="1"/>
                  </a:moveTo>
                  <a:cubicBezTo>
                    <a:pt x="7846" y="65"/>
                    <a:pt x="3960" y="5123"/>
                    <a:pt x="3176" y="7860"/>
                  </a:cubicBezTo>
                  <a:cubicBezTo>
                    <a:pt x="2541" y="10080"/>
                    <a:pt x="1212" y="13296"/>
                    <a:pt x="0" y="14988"/>
                  </a:cubicBezTo>
                  <a:cubicBezTo>
                    <a:pt x="33" y="14987"/>
                    <a:pt x="66" y="14991"/>
                    <a:pt x="100" y="14991"/>
                  </a:cubicBezTo>
                  <a:cubicBezTo>
                    <a:pt x="94" y="16547"/>
                    <a:pt x="599" y="18105"/>
                    <a:pt x="1613" y="19293"/>
                  </a:cubicBezTo>
                  <a:cubicBezTo>
                    <a:pt x="3322" y="21293"/>
                    <a:pt x="5926" y="21591"/>
                    <a:pt x="7910" y="20204"/>
                  </a:cubicBezTo>
                  <a:cubicBezTo>
                    <a:pt x="7972" y="20294"/>
                    <a:pt x="8045" y="20377"/>
                    <a:pt x="8109" y="20466"/>
                  </a:cubicBezTo>
                  <a:cubicBezTo>
                    <a:pt x="10201" y="15034"/>
                    <a:pt x="14937" y="8427"/>
                    <a:pt x="21600" y="6476"/>
                  </a:cubicBezTo>
                  <a:cubicBezTo>
                    <a:pt x="18789" y="5083"/>
                    <a:pt x="17325" y="2805"/>
                    <a:pt x="16583" y="334"/>
                  </a:cubicBezTo>
                  <a:cubicBezTo>
                    <a:pt x="15605" y="94"/>
                    <a:pt x="14668" y="-9"/>
                    <a:pt x="13779" y="1"/>
                  </a:cubicBezTo>
                  <a:close/>
                </a:path>
              </a:pathLst>
            </a:custGeom>
            <a:solidFill>
              <a:schemeClr val="accent5"/>
            </a:solidFill>
            <a:ln w="127000" cap="flat">
              <a:solidFill>
                <a:srgbClr val="FFFFFF"/>
              </a:solidFill>
              <a:prstDash val="solid"/>
              <a:miter lim="400000"/>
            </a:ln>
            <a:effectLst/>
          </p:spPr>
          <p:txBody>
            <a:bodyPr wrap="square" lIns="0" tIns="0" rIns="0" bIns="0" numCol="1" anchor="ctr">
              <a:noAutofit/>
            </a:bodyPr>
            <a:lstStyle/>
            <a:p>
              <a:pPr lvl="0">
                <a:defRPr sz="3200"/>
              </a:pPr>
              <a:endParaRPr/>
            </a:p>
          </p:txBody>
        </p:sp>
      </p:grpSp>
    </p:spTree>
    <p:extLst>
      <p:ext uri="{BB962C8B-B14F-4D97-AF65-F5344CB8AC3E}">
        <p14:creationId xmlns:p14="http://schemas.microsoft.com/office/powerpoint/2010/main" val="3310449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presetSubtype="1" fill="hold" grpId="0" nodeType="afterEffect">
                                  <p:stCondLst>
                                    <p:cond delay="0"/>
                                  </p:stCondLst>
                                  <p:iterate>
                                    <p:tmAbs val="0"/>
                                  </p:iterate>
                                  <p:childTnLst>
                                    <p:set>
                                      <p:cBhvr>
                                        <p:cTn id="6" fill="hold"/>
                                        <p:tgtEl>
                                          <p:spTgt spid="2587"/>
                                        </p:tgtEl>
                                        <p:attrNameLst>
                                          <p:attrName>style.visibility</p:attrName>
                                        </p:attrNameLst>
                                      </p:cBhvr>
                                      <p:to>
                                        <p:strVal val="visible"/>
                                      </p:to>
                                    </p:set>
                                    <p:animEffect transition="in" filter="dissolve(down)">
                                      <p:cBhvr>
                                        <p:cTn id="7" dur="1000"/>
                                        <p:tgtEl>
                                          <p:spTgt spid="258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fullScrn="1">
              <p:cMediaNode vol="80000">
                <p:cTn id="13" fill="remove" display="0">
                  <p:stCondLst>
                    <p:cond delay="indefinite"/>
                  </p:stCondLst>
                </p:cTn>
                <p:tgtEl>
                  <p:spTgt spid="4"/>
                </p:tgtEl>
              </p:cMediaNode>
            </p:video>
          </p:childTnLst>
        </p:cTn>
      </p:par>
    </p:tnLst>
    <p:bldLst>
      <p:bldP spid="2587"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8" name="Shape 1288"/>
          <p:cNvSpPr>
            <a:spLocks noGrp="1"/>
          </p:cNvSpPr>
          <p:nvPr>
            <p:ph type="sldNum" sz="quarter" idx="4"/>
          </p:nvPr>
        </p:nvSpPr>
        <p:spPr>
          <a:xfrm>
            <a:off x="23508395" y="312210"/>
            <a:ext cx="678830" cy="276999"/>
          </a:xfrm>
          <a:prstGeom prst="rect">
            <a:avLst/>
          </a:prstGeom>
          <a:extLst>
            <a:ext uri="{C572A759-6A51-4108-AA02-DFA0A04FC94B}">
              <ma14:wrappingTextBoxFlag xmlns="" xmlns:ma14="http://schemas.microsoft.com/office/mac/drawingml/2011/main" val="1"/>
            </a:ext>
          </a:extLst>
        </p:spPr>
        <p:txBody>
          <a:bodyPr/>
          <a:lstStyle/>
          <a:p>
            <a:pPr lvl="0">
              <a:defRPr>
                <a:solidFill>
                  <a:srgbClr val="000000"/>
                </a:solidFill>
              </a:defRPr>
            </a:pPr>
            <a:fld id="{86CB4B4D-7CA3-9044-876B-883B54F8677D}" type="slidenum">
              <a:rPr>
                <a:solidFill>
                  <a:srgbClr val="FFFFFF"/>
                </a:solidFill>
                <a:latin typeface="Arial" panose="020B0604020202020204" pitchFamily="34" charset="0"/>
                <a:cs typeface="Arial" panose="020B0604020202020204" pitchFamily="34" charset="0"/>
              </a:rPr>
              <a:pPr lvl="0">
                <a:defRPr>
                  <a:solidFill>
                    <a:srgbClr val="000000"/>
                  </a:solidFill>
                </a:defRPr>
              </a:pPr>
              <a:t>6</a:t>
            </a:fld>
            <a:endParaRPr>
              <a:solidFill>
                <a:srgbClr val="FFFFFF"/>
              </a:solidFill>
              <a:latin typeface="Arial" panose="020B0604020202020204" pitchFamily="34" charset="0"/>
              <a:cs typeface="Arial" panose="020B0604020202020204" pitchFamily="34" charset="0"/>
            </a:endParaRPr>
          </a:p>
        </p:txBody>
      </p:sp>
      <p:sp>
        <p:nvSpPr>
          <p:cNvPr id="1299" name="Shape 1299"/>
          <p:cNvSpPr>
            <a:spLocks noGrp="1"/>
          </p:cNvSpPr>
          <p:nvPr>
            <p:ph type="title" idx="4294967295"/>
          </p:nvPr>
        </p:nvSpPr>
        <p:spPr>
          <a:xfrm>
            <a:off x="1033670" y="1062868"/>
            <a:ext cx="21867605" cy="15589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rmAutofit/>
          </a:bodyPr>
          <a:lstStyle>
            <a:lvl1pP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stStyle>
          <a:p>
            <a:pPr lvl="0" algn="l">
              <a:defRPr sz="1800" spc="0" baseline="0">
                <a:solidFill>
                  <a:srgbClr val="000000"/>
                </a:solidFill>
              </a:defRPr>
            </a:pPr>
            <a:r>
              <a:rPr sz="8300" spc="0" baseline="0">
                <a:solidFill>
                  <a:srgbClr val="53585F"/>
                </a:solidFill>
                <a:latin typeface="Arial" panose="020B0604020202020204" pitchFamily="34" charset="0"/>
                <a:cs typeface="Arial" panose="020B0604020202020204" pitchFamily="34" charset="0"/>
              </a:rPr>
              <a:t>What </a:t>
            </a:r>
            <a:r>
              <a:rPr lang="en-CA" sz="8300" spc="0" baseline="0">
                <a:solidFill>
                  <a:srgbClr val="53585F"/>
                </a:solidFill>
                <a:latin typeface="Arial" panose="020B0604020202020204" pitchFamily="34" charset="0"/>
                <a:cs typeface="Arial" panose="020B0604020202020204" pitchFamily="34" charset="0"/>
              </a:rPr>
              <a:t>is Alcohol Really?</a:t>
            </a:r>
            <a:endParaRPr sz="8300" spc="0" baseline="0">
              <a:solidFill>
                <a:srgbClr val="53585F"/>
              </a:solidFill>
              <a:latin typeface="Arial" panose="020B0604020202020204" pitchFamily="34" charset="0"/>
              <a:cs typeface="Arial" panose="020B0604020202020204" pitchFamily="34" charset="0"/>
            </a:endParaRPr>
          </a:p>
        </p:txBody>
      </p:sp>
      <p:sp>
        <p:nvSpPr>
          <p:cNvPr id="1289" name="Shape 1289"/>
          <p:cNvSpPr/>
          <p:nvPr/>
        </p:nvSpPr>
        <p:spPr>
          <a:xfrm>
            <a:off x="3356075" y="3298214"/>
            <a:ext cx="7957817" cy="3334237"/>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lvl="0" algn="l">
              <a:spcBef>
                <a:spcPts val="600"/>
              </a:spcBef>
              <a:defRPr sz="1800"/>
            </a:pPr>
            <a:r>
              <a:rPr lang="en-CA" sz="3200" spc="0">
                <a:solidFill>
                  <a:schemeClr val="bg2">
                    <a:lumMod val="25000"/>
                  </a:schemeClr>
                </a:solidFill>
                <a:latin typeface="Arial" panose="020B0604020202020204" pitchFamily="34" charset="0"/>
                <a:ea typeface="Roboto Regular"/>
                <a:cs typeface="Arial" panose="020B0604020202020204" pitchFamily="34" charset="0"/>
                <a:sym typeface="Roboto Regular"/>
              </a:rPr>
              <a:t>Alcohol is a </a:t>
            </a:r>
            <a:r>
              <a:rPr lang="en-CA" sz="3600" b="1" spc="0">
                <a:solidFill>
                  <a:srgbClr val="6D235D"/>
                </a:solidFill>
                <a:latin typeface="Arial" panose="020B0604020202020204" pitchFamily="34" charset="0"/>
                <a:ea typeface="Roboto Regular"/>
                <a:cs typeface="Arial" panose="020B0604020202020204" pitchFamily="34" charset="0"/>
                <a:sym typeface="Roboto Regular"/>
              </a:rPr>
              <a:t>depressant. </a:t>
            </a:r>
          </a:p>
          <a:p>
            <a:pPr lvl="0" algn="l">
              <a:spcBef>
                <a:spcPts val="600"/>
              </a:spcBef>
              <a:defRPr sz="1800"/>
            </a:pPr>
            <a:r>
              <a:rPr lang="en-CA" sz="3200">
                <a:solidFill>
                  <a:schemeClr val="tx1"/>
                </a:solidFill>
                <a:latin typeface="Arial" panose="020B0604020202020204" pitchFamily="34" charset="0"/>
                <a:ea typeface="Roboto Regular"/>
                <a:cs typeface="Arial" panose="020B0604020202020204" pitchFamily="34" charset="0"/>
                <a:sym typeface="Roboto Regular"/>
              </a:rPr>
              <a:t>Depressant drugs s</a:t>
            </a:r>
            <a:r>
              <a:rPr lang="en-CA" sz="3200" spc="0">
                <a:solidFill>
                  <a:schemeClr val="bg2">
                    <a:lumMod val="25000"/>
                  </a:schemeClr>
                </a:solidFill>
                <a:latin typeface="Arial" panose="020B0604020202020204" pitchFamily="34" charset="0"/>
                <a:ea typeface="Roboto Regular"/>
                <a:cs typeface="Arial" panose="020B0604020202020204" pitchFamily="34" charset="0"/>
                <a:sym typeface="Roboto Regular"/>
              </a:rPr>
              <a:t>low down the parts of your brain that affect your thinking, behaviour, breathing and heart rate.</a:t>
            </a:r>
          </a:p>
          <a:p>
            <a:pPr lvl="0" algn="l">
              <a:spcBef>
                <a:spcPts val="600"/>
              </a:spcBef>
              <a:defRPr sz="1800"/>
            </a:pPr>
            <a:r>
              <a:rPr lang="en-CA" sz="3200">
                <a:solidFill>
                  <a:schemeClr val="bg2">
                    <a:lumMod val="25000"/>
                  </a:schemeClr>
                </a:solidFill>
                <a:latin typeface="Arial" panose="020B0604020202020204" pitchFamily="34" charset="0"/>
                <a:ea typeface="Roboto Regular"/>
                <a:cs typeface="Arial" panose="020B0604020202020204" pitchFamily="34" charset="0"/>
                <a:sym typeface="Roboto Regular"/>
              </a:rPr>
              <a:t>This affects how you react to your environment.</a:t>
            </a:r>
            <a:endParaRPr sz="3200" spc="0">
              <a:solidFill>
                <a:schemeClr val="bg2">
                  <a:lumMod val="25000"/>
                </a:schemeClr>
              </a:solidFill>
              <a:latin typeface="Arial" panose="020B0604020202020204" pitchFamily="34" charset="0"/>
              <a:ea typeface="Roboto Regular"/>
              <a:cs typeface="Arial" panose="020B0604020202020204" pitchFamily="34" charset="0"/>
              <a:sym typeface="Roboto Regular"/>
            </a:endParaRPr>
          </a:p>
        </p:txBody>
      </p:sp>
      <p:sp>
        <p:nvSpPr>
          <p:cNvPr id="1290" name="Shape 1290"/>
          <p:cNvSpPr/>
          <p:nvPr/>
        </p:nvSpPr>
        <p:spPr>
          <a:xfrm>
            <a:off x="1384632" y="3639858"/>
            <a:ext cx="1479913" cy="1558925"/>
          </a:xfrm>
          <a:prstGeom prst="roundRect">
            <a:avLst>
              <a:gd name="adj" fmla="val 50000"/>
            </a:avLst>
          </a:prstGeom>
          <a:solidFill>
            <a:srgbClr val="F67C2E"/>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1302" name="Shape 1302"/>
          <p:cNvSpPr/>
          <p:nvPr/>
        </p:nvSpPr>
        <p:spPr>
          <a:xfrm flipH="1" flipV="1">
            <a:off x="11958992" y="3380460"/>
            <a:ext cx="55208" cy="9065540"/>
          </a:xfrm>
          <a:prstGeom prst="line">
            <a:avLst/>
          </a:prstGeom>
          <a:ln w="25400">
            <a:solidFill>
              <a:srgbClr val="A6AAA9"/>
            </a:solidFill>
            <a:miter lim="400000"/>
          </a:ln>
        </p:spPr>
        <p:txBody>
          <a:bodyPr lIns="0" tIns="0" rIns="0" bIns="0" anchor="ctr"/>
          <a:lstStyle/>
          <a:p>
            <a:pPr lvl="0">
              <a:defRPr sz="3200"/>
            </a:pPr>
            <a:endParaRPr/>
          </a:p>
        </p:txBody>
      </p:sp>
      <p:sp>
        <p:nvSpPr>
          <p:cNvPr id="1304" name="Shape 1304"/>
          <p:cNvSpPr/>
          <p:nvPr/>
        </p:nvSpPr>
        <p:spPr>
          <a:xfrm>
            <a:off x="3356076" y="8084525"/>
            <a:ext cx="7957817" cy="198872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lvl="0" algn="l">
              <a:spcBef>
                <a:spcPts val="600"/>
              </a:spcBef>
              <a:defRPr sz="1800"/>
            </a:pPr>
            <a:r>
              <a:rPr lang="en-CA" sz="3200">
                <a:solidFill>
                  <a:schemeClr val="bg2">
                    <a:lumMod val="25000"/>
                  </a:schemeClr>
                </a:solidFill>
                <a:latin typeface="Arial" panose="020B0604020202020204" pitchFamily="34" charset="0"/>
                <a:ea typeface="Roboto Regular"/>
                <a:cs typeface="Arial" panose="020B0604020202020204" pitchFamily="34" charset="0"/>
                <a:sym typeface="Roboto Regular"/>
              </a:rPr>
              <a:t>Alcohol </a:t>
            </a:r>
            <a:r>
              <a:rPr lang="en-CA" sz="3600" b="1">
                <a:solidFill>
                  <a:srgbClr val="6D235D"/>
                </a:solidFill>
                <a:latin typeface="Arial" panose="020B0604020202020204" pitchFamily="34" charset="0"/>
                <a:ea typeface="Roboto Regular"/>
                <a:cs typeface="Arial" panose="020B0604020202020204" pitchFamily="34" charset="0"/>
                <a:sym typeface="Roboto Regular"/>
              </a:rPr>
              <a:t>blocks some of the messages trying to get to your brain. </a:t>
            </a:r>
            <a:r>
              <a:rPr lang="en-CA" sz="3200">
                <a:solidFill>
                  <a:schemeClr val="bg2">
                    <a:lumMod val="25000"/>
                  </a:schemeClr>
                </a:solidFill>
                <a:latin typeface="Arial" panose="020B0604020202020204" pitchFamily="34" charset="0"/>
                <a:ea typeface="Roboto Regular"/>
                <a:cs typeface="Arial" panose="020B0604020202020204" pitchFamily="34" charset="0"/>
                <a:sym typeface="Roboto Regular"/>
              </a:rPr>
              <a:t>This changes how people feel and move, as well as their vision and hearing.</a:t>
            </a:r>
          </a:p>
        </p:txBody>
      </p:sp>
      <p:pic>
        <p:nvPicPr>
          <p:cNvPr id="20" name="Shape 91" descr="body and alcohol.gif"/>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65150" y="1272694"/>
            <a:ext cx="9734218" cy="11554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Shape 24317"/>
          <p:cNvSpPr/>
          <p:nvPr/>
        </p:nvSpPr>
        <p:spPr>
          <a:xfrm>
            <a:off x="1646431" y="3688007"/>
            <a:ext cx="930308" cy="1277326"/>
          </a:xfrm>
          <a:custGeom>
            <a:avLst/>
            <a:gdLst/>
            <a:ahLst/>
            <a:cxnLst>
              <a:cxn ang="0">
                <a:pos x="wd2" y="hd2"/>
              </a:cxn>
              <a:cxn ang="5400000">
                <a:pos x="wd2" y="hd2"/>
              </a:cxn>
              <a:cxn ang="10800000">
                <a:pos x="wd2" y="hd2"/>
              </a:cxn>
              <a:cxn ang="16200000">
                <a:pos x="wd2" y="hd2"/>
              </a:cxn>
            </a:cxnLst>
            <a:rect l="0" t="0" r="r" b="b"/>
            <a:pathLst>
              <a:path w="21600" h="21600" extrusionOk="0">
                <a:moveTo>
                  <a:pt x="5875" y="14291"/>
                </a:moveTo>
                <a:cubicBezTo>
                  <a:pt x="9540" y="14291"/>
                  <a:pt x="9988" y="11069"/>
                  <a:pt x="9633" y="10609"/>
                </a:cubicBezTo>
                <a:cubicBezTo>
                  <a:pt x="1623" y="10609"/>
                  <a:pt x="1623" y="10609"/>
                  <a:pt x="1623" y="10609"/>
                </a:cubicBezTo>
                <a:cubicBezTo>
                  <a:pt x="1283" y="11069"/>
                  <a:pt x="1732" y="14291"/>
                  <a:pt x="5875" y="14291"/>
                </a:cubicBezTo>
                <a:close/>
                <a:moveTo>
                  <a:pt x="10127" y="7668"/>
                </a:moveTo>
                <a:cubicBezTo>
                  <a:pt x="1082" y="7668"/>
                  <a:pt x="1082" y="7668"/>
                  <a:pt x="1082" y="7668"/>
                </a:cubicBezTo>
                <a:cubicBezTo>
                  <a:pt x="928" y="7859"/>
                  <a:pt x="928" y="7859"/>
                  <a:pt x="928" y="7859"/>
                </a:cubicBezTo>
                <a:cubicBezTo>
                  <a:pt x="325" y="8633"/>
                  <a:pt x="0" y="9543"/>
                  <a:pt x="0" y="10474"/>
                </a:cubicBezTo>
                <a:cubicBezTo>
                  <a:pt x="0" y="12854"/>
                  <a:pt x="2103" y="14830"/>
                  <a:pt x="4809" y="15156"/>
                </a:cubicBezTo>
                <a:cubicBezTo>
                  <a:pt x="4809" y="20736"/>
                  <a:pt x="4809" y="20736"/>
                  <a:pt x="4809" y="20736"/>
                </a:cubicBezTo>
                <a:cubicBezTo>
                  <a:pt x="3247" y="20780"/>
                  <a:pt x="2072" y="20949"/>
                  <a:pt x="2072" y="21162"/>
                </a:cubicBezTo>
                <a:cubicBezTo>
                  <a:pt x="2072" y="21398"/>
                  <a:pt x="3664" y="21600"/>
                  <a:pt x="5628" y="21600"/>
                </a:cubicBezTo>
                <a:cubicBezTo>
                  <a:pt x="7592" y="21600"/>
                  <a:pt x="9184" y="21398"/>
                  <a:pt x="9184" y="21162"/>
                </a:cubicBezTo>
                <a:cubicBezTo>
                  <a:pt x="9184" y="20949"/>
                  <a:pt x="8025" y="20780"/>
                  <a:pt x="6448" y="20736"/>
                </a:cubicBezTo>
                <a:cubicBezTo>
                  <a:pt x="6448" y="15156"/>
                  <a:pt x="6448" y="15156"/>
                  <a:pt x="6448" y="15156"/>
                </a:cubicBezTo>
                <a:cubicBezTo>
                  <a:pt x="9138" y="14808"/>
                  <a:pt x="11210" y="12843"/>
                  <a:pt x="11210" y="10474"/>
                </a:cubicBezTo>
                <a:cubicBezTo>
                  <a:pt x="11210" y="9543"/>
                  <a:pt x="10885" y="8633"/>
                  <a:pt x="10282" y="7859"/>
                </a:cubicBezTo>
                <a:lnTo>
                  <a:pt x="10127" y="7668"/>
                </a:lnTo>
                <a:close/>
                <a:moveTo>
                  <a:pt x="5613" y="14482"/>
                </a:moveTo>
                <a:cubicBezTo>
                  <a:pt x="3061" y="14482"/>
                  <a:pt x="1005" y="12686"/>
                  <a:pt x="1005" y="10474"/>
                </a:cubicBezTo>
                <a:cubicBezTo>
                  <a:pt x="1005" y="9733"/>
                  <a:pt x="1237" y="9026"/>
                  <a:pt x="1670" y="8398"/>
                </a:cubicBezTo>
                <a:cubicBezTo>
                  <a:pt x="9540" y="8398"/>
                  <a:pt x="9540" y="8398"/>
                  <a:pt x="9540" y="8398"/>
                </a:cubicBezTo>
                <a:cubicBezTo>
                  <a:pt x="9973" y="9026"/>
                  <a:pt x="10205" y="9733"/>
                  <a:pt x="10205" y="10474"/>
                </a:cubicBezTo>
                <a:cubicBezTo>
                  <a:pt x="10205" y="12686"/>
                  <a:pt x="8148" y="14482"/>
                  <a:pt x="5613" y="14482"/>
                </a:cubicBezTo>
                <a:close/>
                <a:moveTo>
                  <a:pt x="18879" y="5344"/>
                </a:moveTo>
                <a:cubicBezTo>
                  <a:pt x="18879" y="3110"/>
                  <a:pt x="18879" y="3110"/>
                  <a:pt x="18879" y="3110"/>
                </a:cubicBezTo>
                <a:cubicBezTo>
                  <a:pt x="15091" y="3110"/>
                  <a:pt x="15091" y="3110"/>
                  <a:pt x="15091" y="3110"/>
                </a:cubicBezTo>
                <a:cubicBezTo>
                  <a:pt x="15091" y="5344"/>
                  <a:pt x="15091" y="5344"/>
                  <a:pt x="15091" y="5344"/>
                </a:cubicBezTo>
                <a:cubicBezTo>
                  <a:pt x="13498" y="5860"/>
                  <a:pt x="12369" y="7028"/>
                  <a:pt x="12369" y="8386"/>
                </a:cubicBezTo>
                <a:cubicBezTo>
                  <a:pt x="12369" y="21600"/>
                  <a:pt x="12369" y="21600"/>
                  <a:pt x="12369" y="21600"/>
                </a:cubicBezTo>
                <a:cubicBezTo>
                  <a:pt x="21600" y="21600"/>
                  <a:pt x="21600" y="21600"/>
                  <a:pt x="21600" y="21600"/>
                </a:cubicBezTo>
                <a:cubicBezTo>
                  <a:pt x="21600" y="8386"/>
                  <a:pt x="21600" y="8386"/>
                  <a:pt x="21600" y="8386"/>
                </a:cubicBezTo>
                <a:cubicBezTo>
                  <a:pt x="21600" y="7028"/>
                  <a:pt x="20487" y="5860"/>
                  <a:pt x="18879" y="5344"/>
                </a:cubicBezTo>
                <a:close/>
                <a:moveTo>
                  <a:pt x="21322" y="17323"/>
                </a:moveTo>
                <a:cubicBezTo>
                  <a:pt x="12648" y="17323"/>
                  <a:pt x="12648" y="17323"/>
                  <a:pt x="12648" y="17323"/>
                </a:cubicBezTo>
                <a:cubicBezTo>
                  <a:pt x="12648" y="10766"/>
                  <a:pt x="12648" y="10766"/>
                  <a:pt x="12648" y="10766"/>
                </a:cubicBezTo>
                <a:cubicBezTo>
                  <a:pt x="21322" y="10766"/>
                  <a:pt x="21322" y="10766"/>
                  <a:pt x="21322" y="10766"/>
                </a:cubicBezTo>
                <a:lnTo>
                  <a:pt x="21322" y="17323"/>
                </a:lnTo>
                <a:close/>
                <a:moveTo>
                  <a:pt x="18879" y="0"/>
                </a:moveTo>
                <a:cubicBezTo>
                  <a:pt x="15091" y="0"/>
                  <a:pt x="15091" y="0"/>
                  <a:pt x="15091" y="0"/>
                </a:cubicBezTo>
                <a:cubicBezTo>
                  <a:pt x="15091" y="2380"/>
                  <a:pt x="15091" y="2380"/>
                  <a:pt x="15091" y="2380"/>
                </a:cubicBezTo>
                <a:cubicBezTo>
                  <a:pt x="18879" y="2380"/>
                  <a:pt x="18879" y="2380"/>
                  <a:pt x="18879" y="2380"/>
                </a:cubicBezTo>
                <a:lnTo>
                  <a:pt x="18879" y="0"/>
                </a:lnTo>
                <a:close/>
              </a:path>
            </a:pathLst>
          </a:custGeom>
          <a:solidFill>
            <a:schemeClr val="bg1"/>
          </a:solidFill>
          <a:ln w="12700">
            <a:miter lim="400000"/>
          </a:ln>
        </p:spPr>
        <p:txBody>
          <a:bodyPr lIns="121919" tIns="121919" rIns="121919" bIns="121919"/>
          <a:lstStyle/>
          <a:p>
            <a:pPr lvl="0" defTabSz="914400">
              <a:defRPr sz="5600">
                <a:latin typeface="Gill Sans"/>
                <a:ea typeface="Gill Sans"/>
                <a:cs typeface="Gill Sans"/>
                <a:sym typeface="Gill Sans"/>
              </a:defRPr>
            </a:pPr>
            <a:endParaRPr/>
          </a:p>
        </p:txBody>
      </p:sp>
      <p:sp>
        <p:nvSpPr>
          <p:cNvPr id="22" name="Shape 24319"/>
          <p:cNvSpPr/>
          <p:nvPr/>
        </p:nvSpPr>
        <p:spPr>
          <a:xfrm>
            <a:off x="1669453" y="6852587"/>
            <a:ext cx="1047306" cy="1052226"/>
          </a:xfrm>
          <a:custGeom>
            <a:avLst/>
            <a:gdLst/>
            <a:ahLst/>
            <a:cxnLst>
              <a:cxn ang="0">
                <a:pos x="wd2" y="hd2"/>
              </a:cxn>
              <a:cxn ang="5400000">
                <a:pos x="wd2" y="hd2"/>
              </a:cxn>
              <a:cxn ang="10800000">
                <a:pos x="wd2" y="hd2"/>
              </a:cxn>
              <a:cxn ang="16200000">
                <a:pos x="wd2" y="hd2"/>
              </a:cxn>
            </a:cxnLst>
            <a:rect l="0" t="0" r="r" b="b"/>
            <a:pathLst>
              <a:path w="19678" h="19678" extrusionOk="0">
                <a:moveTo>
                  <a:pt x="16794" y="2884"/>
                </a:moveTo>
                <a:cubicBezTo>
                  <a:pt x="12976" y="-961"/>
                  <a:pt x="6728" y="-961"/>
                  <a:pt x="2884" y="2884"/>
                </a:cubicBezTo>
                <a:cubicBezTo>
                  <a:pt x="-961" y="6728"/>
                  <a:pt x="-961" y="12976"/>
                  <a:pt x="2884" y="16794"/>
                </a:cubicBezTo>
                <a:cubicBezTo>
                  <a:pt x="6728" y="20639"/>
                  <a:pt x="12976" y="20639"/>
                  <a:pt x="16794" y="16794"/>
                </a:cubicBezTo>
                <a:cubicBezTo>
                  <a:pt x="20639" y="12976"/>
                  <a:pt x="20639" y="6728"/>
                  <a:pt x="16794" y="2884"/>
                </a:cubicBezTo>
                <a:close/>
                <a:moveTo>
                  <a:pt x="15726" y="15726"/>
                </a:moveTo>
                <a:cubicBezTo>
                  <a:pt x="12469" y="18984"/>
                  <a:pt x="7209" y="18984"/>
                  <a:pt x="3952" y="15726"/>
                </a:cubicBezTo>
                <a:cubicBezTo>
                  <a:pt x="694" y="12496"/>
                  <a:pt x="694" y="7209"/>
                  <a:pt x="3952" y="3952"/>
                </a:cubicBezTo>
                <a:cubicBezTo>
                  <a:pt x="7209" y="694"/>
                  <a:pt x="12469" y="694"/>
                  <a:pt x="15726" y="3952"/>
                </a:cubicBezTo>
                <a:cubicBezTo>
                  <a:pt x="18984" y="7209"/>
                  <a:pt x="18984" y="12496"/>
                  <a:pt x="15726" y="15726"/>
                </a:cubicBezTo>
                <a:close/>
                <a:moveTo>
                  <a:pt x="5901" y="6942"/>
                </a:moveTo>
                <a:cubicBezTo>
                  <a:pt x="5847" y="6915"/>
                  <a:pt x="5847" y="6862"/>
                  <a:pt x="5847" y="6809"/>
                </a:cubicBezTo>
                <a:cubicBezTo>
                  <a:pt x="5874" y="6782"/>
                  <a:pt x="5928" y="6728"/>
                  <a:pt x="5954" y="6728"/>
                </a:cubicBezTo>
                <a:cubicBezTo>
                  <a:pt x="6809" y="6595"/>
                  <a:pt x="6809" y="6595"/>
                  <a:pt x="6809" y="6595"/>
                </a:cubicBezTo>
                <a:cubicBezTo>
                  <a:pt x="7209" y="5794"/>
                  <a:pt x="7209" y="5794"/>
                  <a:pt x="7209" y="5794"/>
                </a:cubicBezTo>
                <a:cubicBezTo>
                  <a:pt x="7209" y="5741"/>
                  <a:pt x="7262" y="5714"/>
                  <a:pt x="7316" y="5714"/>
                </a:cubicBezTo>
                <a:cubicBezTo>
                  <a:pt x="7369" y="5714"/>
                  <a:pt x="7423" y="5741"/>
                  <a:pt x="7449" y="5794"/>
                </a:cubicBezTo>
                <a:cubicBezTo>
                  <a:pt x="7823" y="6595"/>
                  <a:pt x="7823" y="6595"/>
                  <a:pt x="7823" y="6595"/>
                </a:cubicBezTo>
                <a:cubicBezTo>
                  <a:pt x="8678" y="6728"/>
                  <a:pt x="8678" y="6728"/>
                  <a:pt x="8678" y="6728"/>
                </a:cubicBezTo>
                <a:cubicBezTo>
                  <a:pt x="8731" y="6728"/>
                  <a:pt x="8758" y="6782"/>
                  <a:pt x="8784" y="6809"/>
                </a:cubicBezTo>
                <a:cubicBezTo>
                  <a:pt x="8784" y="6862"/>
                  <a:pt x="8784" y="6915"/>
                  <a:pt x="8758" y="6942"/>
                </a:cubicBezTo>
                <a:cubicBezTo>
                  <a:pt x="8117" y="7583"/>
                  <a:pt x="8117" y="7583"/>
                  <a:pt x="8117" y="7583"/>
                </a:cubicBezTo>
                <a:cubicBezTo>
                  <a:pt x="8277" y="8491"/>
                  <a:pt x="8277" y="8491"/>
                  <a:pt x="8277" y="8491"/>
                </a:cubicBezTo>
                <a:cubicBezTo>
                  <a:pt x="8277" y="8544"/>
                  <a:pt x="8250" y="8597"/>
                  <a:pt x="8224" y="8624"/>
                </a:cubicBezTo>
                <a:cubicBezTo>
                  <a:pt x="8197" y="8624"/>
                  <a:pt x="8170" y="8651"/>
                  <a:pt x="8144" y="8651"/>
                </a:cubicBezTo>
                <a:cubicBezTo>
                  <a:pt x="8117" y="8651"/>
                  <a:pt x="8090" y="8624"/>
                  <a:pt x="8090" y="8624"/>
                </a:cubicBezTo>
                <a:cubicBezTo>
                  <a:pt x="7316" y="8197"/>
                  <a:pt x="7316" y="8197"/>
                  <a:pt x="7316" y="8197"/>
                </a:cubicBezTo>
                <a:cubicBezTo>
                  <a:pt x="6568" y="8624"/>
                  <a:pt x="6568" y="8624"/>
                  <a:pt x="6568" y="8624"/>
                </a:cubicBezTo>
                <a:cubicBezTo>
                  <a:pt x="6515" y="8651"/>
                  <a:pt x="6461" y="8651"/>
                  <a:pt x="6408" y="8624"/>
                </a:cubicBezTo>
                <a:cubicBezTo>
                  <a:pt x="6381" y="8597"/>
                  <a:pt x="6355" y="8544"/>
                  <a:pt x="6355" y="8491"/>
                </a:cubicBezTo>
                <a:cubicBezTo>
                  <a:pt x="6515" y="7583"/>
                  <a:pt x="6515" y="7583"/>
                  <a:pt x="6515" y="7583"/>
                </a:cubicBezTo>
                <a:lnTo>
                  <a:pt x="5901" y="6942"/>
                </a:lnTo>
                <a:close/>
                <a:moveTo>
                  <a:pt x="11107" y="6942"/>
                </a:moveTo>
                <a:cubicBezTo>
                  <a:pt x="11081" y="6915"/>
                  <a:pt x="11054" y="6862"/>
                  <a:pt x="11081" y="6809"/>
                </a:cubicBezTo>
                <a:cubicBezTo>
                  <a:pt x="11081" y="6782"/>
                  <a:pt x="11134" y="6728"/>
                  <a:pt x="11187" y="6728"/>
                </a:cubicBezTo>
                <a:cubicBezTo>
                  <a:pt x="12042" y="6595"/>
                  <a:pt x="12042" y="6595"/>
                  <a:pt x="12042" y="6595"/>
                </a:cubicBezTo>
                <a:cubicBezTo>
                  <a:pt x="12416" y="5794"/>
                  <a:pt x="12416" y="5794"/>
                  <a:pt x="12416" y="5794"/>
                </a:cubicBezTo>
                <a:cubicBezTo>
                  <a:pt x="12442" y="5741"/>
                  <a:pt x="12496" y="5714"/>
                  <a:pt x="12549" y="5714"/>
                </a:cubicBezTo>
                <a:cubicBezTo>
                  <a:pt x="12576" y="5714"/>
                  <a:pt x="12629" y="5741"/>
                  <a:pt x="12656" y="5794"/>
                </a:cubicBezTo>
                <a:cubicBezTo>
                  <a:pt x="13030" y="6595"/>
                  <a:pt x="13030" y="6595"/>
                  <a:pt x="13030" y="6595"/>
                </a:cubicBezTo>
                <a:cubicBezTo>
                  <a:pt x="13884" y="6728"/>
                  <a:pt x="13884" y="6728"/>
                  <a:pt x="13884" y="6728"/>
                </a:cubicBezTo>
                <a:cubicBezTo>
                  <a:pt x="13937" y="6728"/>
                  <a:pt x="13991" y="6782"/>
                  <a:pt x="13991" y="6809"/>
                </a:cubicBezTo>
                <a:cubicBezTo>
                  <a:pt x="14017" y="6862"/>
                  <a:pt x="13991" y="6915"/>
                  <a:pt x="13964" y="6942"/>
                </a:cubicBezTo>
                <a:cubicBezTo>
                  <a:pt x="13350" y="7583"/>
                  <a:pt x="13350" y="7583"/>
                  <a:pt x="13350" y="7583"/>
                </a:cubicBezTo>
                <a:cubicBezTo>
                  <a:pt x="13483" y="8491"/>
                  <a:pt x="13483" y="8491"/>
                  <a:pt x="13483" y="8491"/>
                </a:cubicBezTo>
                <a:cubicBezTo>
                  <a:pt x="13510" y="8544"/>
                  <a:pt x="13483" y="8597"/>
                  <a:pt x="13430" y="8624"/>
                </a:cubicBezTo>
                <a:cubicBezTo>
                  <a:pt x="13403" y="8624"/>
                  <a:pt x="13377" y="8651"/>
                  <a:pt x="13350" y="8651"/>
                </a:cubicBezTo>
                <a:cubicBezTo>
                  <a:pt x="13350" y="8651"/>
                  <a:pt x="13323" y="8624"/>
                  <a:pt x="13297" y="8624"/>
                </a:cubicBezTo>
                <a:cubicBezTo>
                  <a:pt x="12549" y="8197"/>
                  <a:pt x="12549" y="8197"/>
                  <a:pt x="12549" y="8197"/>
                </a:cubicBezTo>
                <a:cubicBezTo>
                  <a:pt x="11775" y="8624"/>
                  <a:pt x="11775" y="8624"/>
                  <a:pt x="11775" y="8624"/>
                </a:cubicBezTo>
                <a:cubicBezTo>
                  <a:pt x="11721" y="8651"/>
                  <a:pt x="11668" y="8651"/>
                  <a:pt x="11641" y="8624"/>
                </a:cubicBezTo>
                <a:cubicBezTo>
                  <a:pt x="11588" y="8597"/>
                  <a:pt x="11561" y="8544"/>
                  <a:pt x="11588" y="8491"/>
                </a:cubicBezTo>
                <a:cubicBezTo>
                  <a:pt x="11721" y="7583"/>
                  <a:pt x="11721" y="7583"/>
                  <a:pt x="11721" y="7583"/>
                </a:cubicBezTo>
                <a:lnTo>
                  <a:pt x="11107" y="6942"/>
                </a:lnTo>
                <a:close/>
                <a:moveTo>
                  <a:pt x="14578" y="11321"/>
                </a:moveTo>
                <a:cubicBezTo>
                  <a:pt x="14632" y="11401"/>
                  <a:pt x="14632" y="11508"/>
                  <a:pt x="14605" y="11588"/>
                </a:cubicBezTo>
                <a:cubicBezTo>
                  <a:pt x="13804" y="13430"/>
                  <a:pt x="11935" y="14605"/>
                  <a:pt x="9852" y="14605"/>
                </a:cubicBezTo>
                <a:cubicBezTo>
                  <a:pt x="7716" y="14605"/>
                  <a:pt x="5847" y="13403"/>
                  <a:pt x="5073" y="11561"/>
                </a:cubicBezTo>
                <a:cubicBezTo>
                  <a:pt x="5046" y="11481"/>
                  <a:pt x="5046" y="11401"/>
                  <a:pt x="5100" y="11321"/>
                </a:cubicBezTo>
                <a:cubicBezTo>
                  <a:pt x="5153" y="11241"/>
                  <a:pt x="5233" y="11214"/>
                  <a:pt x="5340" y="11214"/>
                </a:cubicBezTo>
                <a:cubicBezTo>
                  <a:pt x="14365" y="11214"/>
                  <a:pt x="14365" y="11214"/>
                  <a:pt x="14365" y="11214"/>
                </a:cubicBezTo>
                <a:cubicBezTo>
                  <a:pt x="14445" y="11214"/>
                  <a:pt x="14525" y="11267"/>
                  <a:pt x="14578" y="11321"/>
                </a:cubicBezTo>
                <a:close/>
                <a:moveTo>
                  <a:pt x="14578" y="11321"/>
                </a:moveTo>
                <a:cubicBezTo>
                  <a:pt x="14578" y="11321"/>
                  <a:pt x="14578" y="11321"/>
                  <a:pt x="14578" y="11321"/>
                </a:cubicBezTo>
              </a:path>
            </a:pathLst>
          </a:custGeom>
          <a:solidFill>
            <a:schemeClr val="bg1"/>
          </a:solidFill>
          <a:ln w="12700">
            <a:miter lim="400000"/>
          </a:ln>
        </p:spPr>
        <p:txBody>
          <a:bodyPr lIns="121919" tIns="121919" rIns="121919" bIns="121919"/>
          <a:lstStyle/>
          <a:p>
            <a:pPr lvl="0" defTabSz="914400">
              <a:defRPr sz="5600">
                <a:latin typeface="Gill Sans"/>
                <a:ea typeface="Gill Sans"/>
                <a:cs typeface="Gill Sans"/>
                <a:sym typeface="Gill Sans"/>
              </a:defRPr>
            </a:pPr>
            <a:endParaRPr/>
          </a:p>
        </p:txBody>
      </p:sp>
      <p:grpSp>
        <p:nvGrpSpPr>
          <p:cNvPr id="3" name="Group 2"/>
          <p:cNvGrpSpPr/>
          <p:nvPr/>
        </p:nvGrpSpPr>
        <p:grpSpPr>
          <a:xfrm>
            <a:off x="1506293" y="8302053"/>
            <a:ext cx="1373625" cy="1424425"/>
            <a:chOff x="1490920" y="10242365"/>
            <a:chExt cx="1373625" cy="1424425"/>
          </a:xfrm>
        </p:grpSpPr>
        <p:sp>
          <p:nvSpPr>
            <p:cNvPr id="1296" name="Shape 1296"/>
            <p:cNvSpPr/>
            <p:nvPr/>
          </p:nvSpPr>
          <p:spPr>
            <a:xfrm>
              <a:off x="1490920" y="10242365"/>
              <a:ext cx="1373625" cy="1373625"/>
            </a:xfrm>
            <a:prstGeom prst="roundRect">
              <a:avLst>
                <a:gd name="adj" fmla="val 50000"/>
              </a:avLst>
            </a:prstGeom>
            <a:solidFill>
              <a:srgbClr val="F67C2E"/>
            </a:solidFill>
            <a:ln w="12700" cap="flat">
              <a:noFill/>
              <a:miter lim="400000"/>
            </a:ln>
            <a:effectLst/>
          </p:spPr>
          <p:txBody>
            <a:bodyPr wrap="square" lIns="0" tIns="0" rIns="0" bIns="0" numCol="1" anchor="ctr">
              <a:noAutofit/>
            </a:bodyPr>
            <a:lstStyle/>
            <a:p>
              <a:pPr lvl="0">
                <a:defRPr sz="3200">
                  <a:solidFill>
                    <a:srgbClr val="FFFFFF"/>
                  </a:solidFill>
                </a:defRPr>
              </a:pPr>
              <a:endParaRPr/>
            </a:p>
          </p:txBody>
        </p:sp>
        <p:sp>
          <p:nvSpPr>
            <p:cNvPr id="23" name="Shape 24345"/>
            <p:cNvSpPr/>
            <p:nvPr/>
          </p:nvSpPr>
          <p:spPr>
            <a:xfrm>
              <a:off x="1686474" y="10371605"/>
              <a:ext cx="1009131" cy="1295185"/>
            </a:xfrm>
            <a:custGeom>
              <a:avLst/>
              <a:gdLst/>
              <a:ahLst/>
              <a:cxnLst>
                <a:cxn ang="0">
                  <a:pos x="wd2" y="hd2"/>
                </a:cxn>
                <a:cxn ang="5400000">
                  <a:pos x="wd2" y="hd2"/>
                </a:cxn>
                <a:cxn ang="10800000">
                  <a:pos x="wd2" y="hd2"/>
                </a:cxn>
                <a:cxn ang="16200000">
                  <a:pos x="wd2" y="hd2"/>
                </a:cxn>
              </a:cxnLst>
              <a:rect l="0" t="0" r="r" b="b"/>
              <a:pathLst>
                <a:path w="20480" h="21600" extrusionOk="0">
                  <a:moveTo>
                    <a:pt x="12862" y="6000"/>
                  </a:moveTo>
                  <a:cubicBezTo>
                    <a:pt x="11418" y="6000"/>
                    <a:pt x="11418" y="6000"/>
                    <a:pt x="11418" y="6000"/>
                  </a:cubicBezTo>
                  <a:cubicBezTo>
                    <a:pt x="11342" y="6000"/>
                    <a:pt x="11266" y="6031"/>
                    <a:pt x="11228" y="6094"/>
                  </a:cubicBezTo>
                  <a:cubicBezTo>
                    <a:pt x="9842" y="8213"/>
                    <a:pt x="9842" y="8213"/>
                    <a:pt x="9842" y="8213"/>
                  </a:cubicBezTo>
                  <a:cubicBezTo>
                    <a:pt x="9823" y="8260"/>
                    <a:pt x="9823" y="8322"/>
                    <a:pt x="9861" y="8384"/>
                  </a:cubicBezTo>
                  <a:cubicBezTo>
                    <a:pt x="9899" y="8431"/>
                    <a:pt x="9975" y="8462"/>
                    <a:pt x="10051" y="8462"/>
                  </a:cubicBezTo>
                  <a:cubicBezTo>
                    <a:pt x="10696" y="8462"/>
                    <a:pt x="10696" y="8462"/>
                    <a:pt x="10696" y="8462"/>
                  </a:cubicBezTo>
                  <a:cubicBezTo>
                    <a:pt x="9918" y="10083"/>
                    <a:pt x="9918" y="10083"/>
                    <a:pt x="9918" y="10083"/>
                  </a:cubicBezTo>
                  <a:cubicBezTo>
                    <a:pt x="9880" y="10177"/>
                    <a:pt x="9918" y="10255"/>
                    <a:pt x="9994" y="10301"/>
                  </a:cubicBezTo>
                  <a:cubicBezTo>
                    <a:pt x="10032" y="10317"/>
                    <a:pt x="10070" y="10332"/>
                    <a:pt x="10108" y="10332"/>
                  </a:cubicBezTo>
                  <a:cubicBezTo>
                    <a:pt x="10165" y="10332"/>
                    <a:pt x="10241" y="10301"/>
                    <a:pt x="10279" y="10270"/>
                  </a:cubicBezTo>
                  <a:cubicBezTo>
                    <a:pt x="12881" y="7652"/>
                    <a:pt x="12881" y="7652"/>
                    <a:pt x="12881" y="7652"/>
                  </a:cubicBezTo>
                  <a:cubicBezTo>
                    <a:pt x="12938" y="7605"/>
                    <a:pt x="12938" y="7527"/>
                    <a:pt x="12919" y="7465"/>
                  </a:cubicBezTo>
                  <a:cubicBezTo>
                    <a:pt x="12881" y="7403"/>
                    <a:pt x="12805" y="7371"/>
                    <a:pt x="12729" y="7371"/>
                  </a:cubicBezTo>
                  <a:cubicBezTo>
                    <a:pt x="12273" y="7371"/>
                    <a:pt x="12273" y="7371"/>
                    <a:pt x="12273" y="7371"/>
                  </a:cubicBezTo>
                  <a:cubicBezTo>
                    <a:pt x="13052" y="6249"/>
                    <a:pt x="13052" y="6249"/>
                    <a:pt x="13052" y="6249"/>
                  </a:cubicBezTo>
                  <a:cubicBezTo>
                    <a:pt x="13090" y="6187"/>
                    <a:pt x="13090" y="6125"/>
                    <a:pt x="13052" y="6078"/>
                  </a:cubicBezTo>
                  <a:cubicBezTo>
                    <a:pt x="13014" y="6031"/>
                    <a:pt x="12938" y="6000"/>
                    <a:pt x="12862" y="6000"/>
                  </a:cubicBezTo>
                  <a:close/>
                  <a:moveTo>
                    <a:pt x="18580" y="3195"/>
                  </a:moveTo>
                  <a:cubicBezTo>
                    <a:pt x="17422" y="2010"/>
                    <a:pt x="14420" y="0"/>
                    <a:pt x="10487" y="0"/>
                  </a:cubicBezTo>
                  <a:cubicBezTo>
                    <a:pt x="7847" y="0"/>
                    <a:pt x="5339" y="904"/>
                    <a:pt x="3041" y="2681"/>
                  </a:cubicBezTo>
                  <a:cubicBezTo>
                    <a:pt x="3041" y="2681"/>
                    <a:pt x="3041" y="2681"/>
                    <a:pt x="3022" y="2681"/>
                  </a:cubicBezTo>
                  <a:cubicBezTo>
                    <a:pt x="780" y="4582"/>
                    <a:pt x="1084" y="6327"/>
                    <a:pt x="1445" y="8556"/>
                  </a:cubicBezTo>
                  <a:cubicBezTo>
                    <a:pt x="1464" y="8696"/>
                    <a:pt x="1502" y="8836"/>
                    <a:pt x="1521" y="8977"/>
                  </a:cubicBezTo>
                  <a:cubicBezTo>
                    <a:pt x="1578" y="9351"/>
                    <a:pt x="1179" y="9927"/>
                    <a:pt x="780" y="10488"/>
                  </a:cubicBezTo>
                  <a:cubicBezTo>
                    <a:pt x="210" y="11330"/>
                    <a:pt x="-398" y="12218"/>
                    <a:pt x="343" y="12623"/>
                  </a:cubicBezTo>
                  <a:cubicBezTo>
                    <a:pt x="1597" y="13325"/>
                    <a:pt x="1825" y="14727"/>
                    <a:pt x="2034" y="16068"/>
                  </a:cubicBezTo>
                  <a:cubicBezTo>
                    <a:pt x="2091" y="16379"/>
                    <a:pt x="2129" y="16722"/>
                    <a:pt x="2205" y="17034"/>
                  </a:cubicBezTo>
                  <a:cubicBezTo>
                    <a:pt x="2319" y="17595"/>
                    <a:pt x="2889" y="17860"/>
                    <a:pt x="3933" y="17860"/>
                  </a:cubicBezTo>
                  <a:cubicBezTo>
                    <a:pt x="4408" y="17860"/>
                    <a:pt x="4921" y="17813"/>
                    <a:pt x="5396" y="17766"/>
                  </a:cubicBezTo>
                  <a:cubicBezTo>
                    <a:pt x="5814" y="17719"/>
                    <a:pt x="6213" y="17688"/>
                    <a:pt x="6536" y="17688"/>
                  </a:cubicBezTo>
                  <a:cubicBezTo>
                    <a:pt x="6707" y="17688"/>
                    <a:pt x="6840" y="17704"/>
                    <a:pt x="6954" y="17719"/>
                  </a:cubicBezTo>
                  <a:cubicBezTo>
                    <a:pt x="8227" y="18000"/>
                    <a:pt x="9329" y="20119"/>
                    <a:pt x="9728" y="21382"/>
                  </a:cubicBezTo>
                  <a:cubicBezTo>
                    <a:pt x="9766" y="21491"/>
                    <a:pt x="9861" y="21569"/>
                    <a:pt x="9994" y="21600"/>
                  </a:cubicBezTo>
                  <a:cubicBezTo>
                    <a:pt x="10013" y="21600"/>
                    <a:pt x="10051" y="21600"/>
                    <a:pt x="10089" y="21600"/>
                  </a:cubicBezTo>
                  <a:cubicBezTo>
                    <a:pt x="10184" y="21600"/>
                    <a:pt x="10279" y="21569"/>
                    <a:pt x="10336" y="21522"/>
                  </a:cubicBezTo>
                  <a:cubicBezTo>
                    <a:pt x="16871" y="16410"/>
                    <a:pt x="16871" y="16410"/>
                    <a:pt x="16871" y="16410"/>
                  </a:cubicBezTo>
                  <a:cubicBezTo>
                    <a:pt x="16966" y="16332"/>
                    <a:pt x="17004" y="16223"/>
                    <a:pt x="16966" y="16114"/>
                  </a:cubicBezTo>
                  <a:cubicBezTo>
                    <a:pt x="16377" y="14634"/>
                    <a:pt x="17574" y="13184"/>
                    <a:pt x="18637" y="11906"/>
                  </a:cubicBezTo>
                  <a:cubicBezTo>
                    <a:pt x="19093" y="11361"/>
                    <a:pt x="19530" y="10831"/>
                    <a:pt x="19834" y="10317"/>
                  </a:cubicBezTo>
                  <a:cubicBezTo>
                    <a:pt x="21202" y="7932"/>
                    <a:pt x="20214" y="4862"/>
                    <a:pt x="18580" y="3195"/>
                  </a:cubicBezTo>
                  <a:close/>
                  <a:moveTo>
                    <a:pt x="15332" y="8462"/>
                  </a:moveTo>
                  <a:cubicBezTo>
                    <a:pt x="12767" y="8462"/>
                    <a:pt x="12767" y="8462"/>
                    <a:pt x="12767" y="8462"/>
                  </a:cubicBezTo>
                  <a:cubicBezTo>
                    <a:pt x="10241" y="10894"/>
                    <a:pt x="10241" y="10894"/>
                    <a:pt x="10241" y="10894"/>
                  </a:cubicBezTo>
                  <a:cubicBezTo>
                    <a:pt x="10127" y="11003"/>
                    <a:pt x="9975" y="11065"/>
                    <a:pt x="9804" y="11065"/>
                  </a:cubicBezTo>
                  <a:cubicBezTo>
                    <a:pt x="9709" y="11065"/>
                    <a:pt x="9614" y="11049"/>
                    <a:pt x="9519" y="11003"/>
                  </a:cubicBezTo>
                  <a:cubicBezTo>
                    <a:pt x="9272" y="10894"/>
                    <a:pt x="9177" y="10644"/>
                    <a:pt x="9291" y="10442"/>
                  </a:cubicBezTo>
                  <a:cubicBezTo>
                    <a:pt x="9918" y="8899"/>
                    <a:pt x="9918" y="8899"/>
                    <a:pt x="9918" y="8899"/>
                  </a:cubicBezTo>
                  <a:cubicBezTo>
                    <a:pt x="9747" y="8899"/>
                    <a:pt x="9747" y="8899"/>
                    <a:pt x="9747" y="8899"/>
                  </a:cubicBezTo>
                  <a:cubicBezTo>
                    <a:pt x="9557" y="8899"/>
                    <a:pt x="9367" y="8821"/>
                    <a:pt x="9272" y="8681"/>
                  </a:cubicBezTo>
                  <a:cubicBezTo>
                    <a:pt x="9215" y="8603"/>
                    <a:pt x="9196" y="8540"/>
                    <a:pt x="9177" y="8462"/>
                  </a:cubicBezTo>
                  <a:cubicBezTo>
                    <a:pt x="7277" y="8462"/>
                    <a:pt x="7277" y="8462"/>
                    <a:pt x="7277" y="8462"/>
                  </a:cubicBezTo>
                  <a:cubicBezTo>
                    <a:pt x="6004" y="8462"/>
                    <a:pt x="4978" y="7621"/>
                    <a:pt x="4978" y="6577"/>
                  </a:cubicBezTo>
                  <a:cubicBezTo>
                    <a:pt x="4978" y="5673"/>
                    <a:pt x="5757" y="4925"/>
                    <a:pt x="6802" y="4753"/>
                  </a:cubicBezTo>
                  <a:cubicBezTo>
                    <a:pt x="6802" y="4738"/>
                    <a:pt x="6802" y="4722"/>
                    <a:pt x="6802" y="4706"/>
                  </a:cubicBezTo>
                  <a:cubicBezTo>
                    <a:pt x="6802" y="3304"/>
                    <a:pt x="8170" y="2166"/>
                    <a:pt x="9880" y="2166"/>
                  </a:cubicBezTo>
                  <a:cubicBezTo>
                    <a:pt x="11019" y="2166"/>
                    <a:pt x="12007" y="2681"/>
                    <a:pt x="12539" y="3429"/>
                  </a:cubicBezTo>
                  <a:cubicBezTo>
                    <a:pt x="12634" y="3413"/>
                    <a:pt x="12710" y="3413"/>
                    <a:pt x="12786" y="3413"/>
                  </a:cubicBezTo>
                  <a:cubicBezTo>
                    <a:pt x="13812" y="3413"/>
                    <a:pt x="14667" y="3974"/>
                    <a:pt x="14971" y="4738"/>
                  </a:cubicBezTo>
                  <a:cubicBezTo>
                    <a:pt x="15085" y="4722"/>
                    <a:pt x="15218" y="4706"/>
                    <a:pt x="15332" y="4706"/>
                  </a:cubicBezTo>
                  <a:cubicBezTo>
                    <a:pt x="16605" y="4706"/>
                    <a:pt x="17630" y="5548"/>
                    <a:pt x="17630" y="6577"/>
                  </a:cubicBezTo>
                  <a:cubicBezTo>
                    <a:pt x="17630" y="7621"/>
                    <a:pt x="16605" y="8462"/>
                    <a:pt x="15332" y="8462"/>
                  </a:cubicBezTo>
                  <a:close/>
                </a:path>
              </a:pathLst>
            </a:custGeom>
            <a:solidFill>
              <a:schemeClr val="bg1"/>
            </a:solidFill>
            <a:ln w="12700">
              <a:miter lim="400000"/>
            </a:ln>
          </p:spPr>
          <p:txBody>
            <a:bodyPr lIns="45719" rIns="45719"/>
            <a:lstStyle/>
            <a:p>
              <a:pPr lvl="0" defTabSz="914400">
                <a:defRPr sz="2100">
                  <a:latin typeface="Gill Sans"/>
                  <a:ea typeface="Gill Sans"/>
                  <a:cs typeface="Gill Sans"/>
                  <a:sym typeface="Gill Sans"/>
                </a:defRPr>
              </a:pPr>
              <a:endParaRPr/>
            </a:p>
          </p:txBody>
        </p:sp>
      </p:grpSp>
    </p:spTree>
    <p:extLst>
      <p:ext uri="{BB962C8B-B14F-4D97-AF65-F5344CB8AC3E}">
        <p14:creationId xmlns:p14="http://schemas.microsoft.com/office/powerpoint/2010/main" val="520739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289"/>
                                        </p:tgtEl>
                                        <p:attrNameLst>
                                          <p:attrName>style.visibility</p:attrName>
                                        </p:attrNameLst>
                                      </p:cBhvr>
                                      <p:to>
                                        <p:strVal val="visible"/>
                                      </p:to>
                                    </p:set>
                                    <p:animEffect transition="in" filter="wipe(left)">
                                      <p:cBhvr>
                                        <p:cTn id="7" dur="499"/>
                                        <p:tgtEl>
                                          <p:spTgt spid="1289"/>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290"/>
                                        </p:tgtEl>
                                        <p:attrNameLst>
                                          <p:attrName>style.visibility</p:attrName>
                                        </p:attrNameLst>
                                      </p:cBhvr>
                                      <p:to>
                                        <p:strVal val="visible"/>
                                      </p:to>
                                    </p:set>
                                    <p:animEffect transition="in" filter="wipe(up)">
                                      <p:cBhvr>
                                        <p:cTn id="10" dur="500"/>
                                        <p:tgtEl>
                                          <p:spTgt spid="1290"/>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iterate>
                                    <p:tmAbs val="0"/>
                                  </p:iterate>
                                  <p:childTnLst>
                                    <p:set>
                                      <p:cBhvr>
                                        <p:cTn id="17" fill="hold"/>
                                        <p:tgtEl>
                                          <p:spTgt spid="1304"/>
                                        </p:tgtEl>
                                        <p:attrNameLst>
                                          <p:attrName>style.visibility</p:attrName>
                                        </p:attrNameLst>
                                      </p:cBhvr>
                                      <p:to>
                                        <p:strVal val="visible"/>
                                      </p:to>
                                    </p:set>
                                    <p:animEffect transition="in" filter="wipe(left)">
                                      <p:cBhvr>
                                        <p:cTn id="18" dur="499"/>
                                        <p:tgtEl>
                                          <p:spTgt spid="1304"/>
                                        </p:tgtEl>
                                      </p:cBhvr>
                                    </p:animEffect>
                                  </p:childTnLst>
                                </p:cTn>
                              </p:par>
                              <p:par>
                                <p:cTn id="19" presetID="22" presetClass="entr" presetSubtype="1"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up)">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9" grpId="0" animBg="1" advAuto="0"/>
      <p:bldP spid="1290" grpId="0" animBg="1"/>
      <p:bldP spid="1304" grpId="0" animBg="1" advAuto="0"/>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on a bench&#10;&#10;Description automatically generated">
            <a:extLst>
              <a:ext uri="{FF2B5EF4-FFF2-40B4-BE49-F238E27FC236}">
                <a16:creationId xmlns:a16="http://schemas.microsoft.com/office/drawing/2014/main" id="{088270E9-A6EB-829E-6446-52EEEE5DAE5E}"/>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4767" r="38890"/>
          <a:stretch/>
        </p:blipFill>
        <p:spPr>
          <a:xfrm>
            <a:off x="15913923" y="0"/>
            <a:ext cx="8519995" cy="137160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9" y="-4565546"/>
            <a:ext cx="15910754" cy="18268910"/>
          </a:xfrm>
          <a:prstGeom prst="rect">
            <a:avLst/>
          </a:prstGeom>
        </p:spPr>
      </p:pic>
      <p:grpSp>
        <p:nvGrpSpPr>
          <p:cNvPr id="710" name="Group 710"/>
          <p:cNvGrpSpPr/>
          <p:nvPr/>
        </p:nvGrpSpPr>
        <p:grpSpPr>
          <a:xfrm>
            <a:off x="12613950" y="5069629"/>
            <a:ext cx="7846894" cy="9003147"/>
            <a:chOff x="405444" y="1186579"/>
            <a:chExt cx="11732923" cy="3422826"/>
          </a:xfrm>
        </p:grpSpPr>
        <p:sp>
          <p:nvSpPr>
            <p:cNvPr id="707" name="Shape 707"/>
            <p:cNvSpPr/>
            <p:nvPr/>
          </p:nvSpPr>
          <p:spPr>
            <a:xfrm>
              <a:off x="405444" y="1436511"/>
              <a:ext cx="11732923" cy="2922962"/>
            </a:xfrm>
            <a:prstGeom prst="rect">
              <a:avLst/>
            </a:prstGeom>
            <a:gradFill flip="none" rotWithShape="1">
              <a:gsLst>
                <a:gs pos="100000">
                  <a:schemeClr val="accent3"/>
                </a:gs>
                <a:gs pos="0">
                  <a:schemeClr val="accent2"/>
                </a:gs>
              </a:gsLst>
              <a:lin ang="0" scaled="1"/>
              <a:tileRect/>
            </a:gradFill>
            <a:ln w="12700" cap="flat">
              <a:noFill/>
              <a:miter lim="400000"/>
            </a:ln>
            <a:effectLst/>
          </p:spPr>
          <p:txBody>
            <a:bodyPr wrap="square" lIns="0" tIns="0" rIns="0" bIns="0" numCol="1" anchor="ctr">
              <a:noAutofit/>
            </a:bodyPr>
            <a:lstStyle/>
            <a:p>
              <a:pPr lvl="0">
                <a:defRPr sz="3200"/>
              </a:pPr>
              <a:endParaRPr sz="3200"/>
            </a:p>
          </p:txBody>
        </p:sp>
        <p:sp>
          <p:nvSpPr>
            <p:cNvPr id="709" name="Shape 709"/>
            <p:cNvSpPr/>
            <p:nvPr/>
          </p:nvSpPr>
          <p:spPr>
            <a:xfrm>
              <a:off x="1570770" y="1186579"/>
              <a:ext cx="10093629" cy="342282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algn="l" defTabSz="1054074">
                <a:lnSpc>
                  <a:spcPts val="9000"/>
                </a:lnSpc>
                <a:spcBef>
                  <a:spcPts val="600"/>
                </a:spcBef>
                <a:defRPr sz="1800"/>
              </a:pPr>
              <a:r>
                <a:rPr lang="en-CA" sz="6600" b="1" cap="all">
                  <a:solidFill>
                    <a:srgbClr val="FFFFFF"/>
                  </a:solidFill>
                  <a:latin typeface="Arial" panose="020B0604020202020204" pitchFamily="34" charset="0"/>
                  <a:ea typeface="BebasNeueRegular"/>
                  <a:cs typeface="Arial" panose="020B0604020202020204" pitchFamily="34" charset="0"/>
                  <a:sym typeface="BebasNeueRegular"/>
                </a:rPr>
                <a:t>Why do you think Teens might want to Drink / use substances?</a:t>
              </a:r>
              <a:endParaRPr sz="6600" b="1" cap="all">
                <a:solidFill>
                  <a:srgbClr val="FFFFFF"/>
                </a:solidFill>
                <a:latin typeface="Arial" panose="020B0604020202020204" pitchFamily="34" charset="0"/>
                <a:ea typeface="BebasNeueRegular"/>
                <a:cs typeface="Arial" panose="020B0604020202020204" pitchFamily="34" charset="0"/>
                <a:sym typeface="BebasNeueRegular"/>
              </a:endParaRPr>
            </a:p>
          </p:txBody>
        </p:sp>
      </p:grpSp>
      <p:grpSp>
        <p:nvGrpSpPr>
          <p:cNvPr id="706" name="Group 706"/>
          <p:cNvGrpSpPr/>
          <p:nvPr/>
        </p:nvGrpSpPr>
        <p:grpSpPr>
          <a:xfrm>
            <a:off x="-638515" y="-525982"/>
            <a:ext cx="27716699" cy="17248863"/>
            <a:chOff x="-641685" y="-513349"/>
            <a:chExt cx="27716697" cy="17248861"/>
          </a:xfrm>
        </p:grpSpPr>
        <p:grpSp>
          <p:nvGrpSpPr>
            <p:cNvPr id="702" name="Group 702"/>
            <p:cNvGrpSpPr/>
            <p:nvPr/>
          </p:nvGrpSpPr>
          <p:grpSpPr>
            <a:xfrm flipH="1">
              <a:off x="20972051" y="10632550"/>
              <a:ext cx="6102961" cy="6102962"/>
              <a:chOff x="-2727791" y="-784162"/>
              <a:chExt cx="6102960" cy="6102960"/>
            </a:xfrm>
          </p:grpSpPr>
          <p:sp>
            <p:nvSpPr>
              <p:cNvPr id="700" name="Shape 700"/>
              <p:cNvSpPr/>
              <p:nvPr/>
            </p:nvSpPr>
            <p:spPr>
              <a:xfrm rot="1668605">
                <a:off x="-2727791" y="-654349"/>
                <a:ext cx="6102960" cy="1733828"/>
              </a:xfrm>
              <a:custGeom>
                <a:avLst/>
                <a:gdLst/>
                <a:ahLst/>
                <a:cxnLst>
                  <a:cxn ang="0">
                    <a:pos x="wd2" y="hd2"/>
                  </a:cxn>
                  <a:cxn ang="5400000">
                    <a:pos x="wd2" y="hd2"/>
                  </a:cxn>
                  <a:cxn ang="10800000">
                    <a:pos x="wd2" y="hd2"/>
                  </a:cxn>
                  <a:cxn ang="16200000">
                    <a:pos x="wd2" y="hd2"/>
                  </a:cxn>
                </a:cxnLst>
                <a:rect l="0" t="0" r="r" b="b"/>
                <a:pathLst>
                  <a:path w="21361" h="21340" extrusionOk="0">
                    <a:moveTo>
                      <a:pt x="12040" y="5"/>
                    </a:moveTo>
                    <a:cubicBezTo>
                      <a:pt x="8323" y="186"/>
                      <a:pt x="3995" y="5080"/>
                      <a:pt x="39" y="21174"/>
                    </a:cubicBezTo>
                    <a:cubicBezTo>
                      <a:pt x="25" y="21233"/>
                      <a:pt x="14" y="21282"/>
                      <a:pt x="0" y="21340"/>
                    </a:cubicBezTo>
                    <a:lnTo>
                      <a:pt x="6907" y="21340"/>
                    </a:lnTo>
                    <a:cubicBezTo>
                      <a:pt x="7290" y="20071"/>
                      <a:pt x="12276" y="4219"/>
                      <a:pt x="21351" y="9154"/>
                    </a:cubicBezTo>
                    <a:cubicBezTo>
                      <a:pt x="21600" y="9542"/>
                      <a:pt x="17473" y="-260"/>
                      <a:pt x="12040" y="5"/>
                    </a:cubicBezTo>
                    <a:close/>
                  </a:path>
                </a:pathLst>
              </a:custGeom>
              <a:gradFill flip="none" rotWithShape="1">
                <a:gsLst>
                  <a:gs pos="0">
                    <a:schemeClr val="accent4"/>
                  </a:gs>
                  <a:gs pos="100000">
                    <a:schemeClr val="accent5"/>
                  </a:gs>
                </a:gsLst>
                <a:path path="shape">
                  <a:fillToRect l="100256" t="50000" r="-256" b="50000"/>
                </a:path>
              </a:gradFill>
              <a:ln w="12700" cap="flat">
                <a:noFill/>
                <a:miter lim="400000"/>
              </a:ln>
              <a:effectLst/>
            </p:spPr>
            <p:txBody>
              <a:bodyPr wrap="square" lIns="0" tIns="0" rIns="0" bIns="0" numCol="1" anchor="ctr">
                <a:noAutofit/>
              </a:bodyPr>
              <a:lstStyle/>
              <a:p>
                <a:pPr lvl="0">
                  <a:defRPr sz="3200"/>
                </a:pPr>
                <a:endParaRPr sz="3200"/>
              </a:p>
            </p:txBody>
          </p:sp>
          <p:sp>
            <p:nvSpPr>
              <p:cNvPr id="701" name="Shape 701"/>
              <p:cNvSpPr/>
              <p:nvPr/>
            </p:nvSpPr>
            <p:spPr>
              <a:xfrm rot="17372938">
                <a:off x="-2421961" y="1111134"/>
                <a:ext cx="6102960" cy="2312368"/>
              </a:xfrm>
              <a:custGeom>
                <a:avLst/>
                <a:gdLst/>
                <a:ahLst/>
                <a:cxnLst>
                  <a:cxn ang="0">
                    <a:pos x="wd2" y="hd2"/>
                  </a:cxn>
                  <a:cxn ang="5400000">
                    <a:pos x="wd2" y="hd2"/>
                  </a:cxn>
                  <a:cxn ang="10800000">
                    <a:pos x="wd2" y="hd2"/>
                  </a:cxn>
                  <a:cxn ang="16200000">
                    <a:pos x="wd2" y="hd2"/>
                  </a:cxn>
                </a:cxnLst>
                <a:rect l="0" t="0" r="r" b="b"/>
                <a:pathLst>
                  <a:path w="21361" h="21340" extrusionOk="0">
                    <a:moveTo>
                      <a:pt x="12040" y="5"/>
                    </a:moveTo>
                    <a:cubicBezTo>
                      <a:pt x="8323" y="186"/>
                      <a:pt x="3995" y="5080"/>
                      <a:pt x="39" y="21174"/>
                    </a:cubicBezTo>
                    <a:cubicBezTo>
                      <a:pt x="25" y="21233"/>
                      <a:pt x="14" y="21282"/>
                      <a:pt x="0" y="21340"/>
                    </a:cubicBezTo>
                    <a:lnTo>
                      <a:pt x="6907" y="21340"/>
                    </a:lnTo>
                    <a:cubicBezTo>
                      <a:pt x="7290" y="20071"/>
                      <a:pt x="12276" y="4219"/>
                      <a:pt x="21351" y="9154"/>
                    </a:cubicBezTo>
                    <a:cubicBezTo>
                      <a:pt x="21600" y="9542"/>
                      <a:pt x="17473" y="-260"/>
                      <a:pt x="12040" y="5"/>
                    </a:cubicBezTo>
                    <a:close/>
                  </a:path>
                </a:pathLst>
              </a:custGeom>
              <a:gradFill flip="none" rotWithShape="1">
                <a:gsLst>
                  <a:gs pos="0">
                    <a:schemeClr val="accent4">
                      <a:alpha val="75000"/>
                    </a:schemeClr>
                  </a:gs>
                  <a:gs pos="100000">
                    <a:schemeClr val="accent5">
                      <a:alpha val="75000"/>
                    </a:schemeClr>
                  </a:gs>
                </a:gsLst>
                <a:path path="shape">
                  <a:fillToRect l="14613" t="146784" r="85386" b="-46784"/>
                </a:path>
              </a:gradFill>
              <a:ln w="12700" cap="flat">
                <a:noFill/>
                <a:miter lim="400000"/>
              </a:ln>
              <a:effectLst/>
            </p:spPr>
            <p:txBody>
              <a:bodyPr wrap="square" lIns="0" tIns="0" rIns="0" bIns="0" numCol="1" anchor="ctr">
                <a:noAutofit/>
              </a:bodyPr>
              <a:lstStyle/>
              <a:p>
                <a:pPr lvl="0">
                  <a:defRPr sz="3200"/>
                </a:pPr>
                <a:endParaRPr sz="3200"/>
              </a:p>
            </p:txBody>
          </p:sp>
        </p:grpSp>
        <p:grpSp>
          <p:nvGrpSpPr>
            <p:cNvPr id="705" name="Group 705"/>
            <p:cNvGrpSpPr/>
            <p:nvPr/>
          </p:nvGrpSpPr>
          <p:grpSpPr>
            <a:xfrm rot="10800000" flipH="1">
              <a:off x="-641685" y="-513349"/>
              <a:ext cx="6569214" cy="3016242"/>
              <a:chOff x="-641685" y="-190526"/>
              <a:chExt cx="6569213" cy="3016240"/>
            </a:xfrm>
          </p:grpSpPr>
          <p:sp>
            <p:nvSpPr>
              <p:cNvPr id="703" name="Shape 703"/>
              <p:cNvSpPr/>
              <p:nvPr/>
            </p:nvSpPr>
            <p:spPr>
              <a:xfrm>
                <a:off x="-641685" y="1091886"/>
                <a:ext cx="6102958" cy="1733828"/>
              </a:xfrm>
              <a:custGeom>
                <a:avLst/>
                <a:gdLst/>
                <a:ahLst/>
                <a:cxnLst>
                  <a:cxn ang="0">
                    <a:pos x="wd2" y="hd2"/>
                  </a:cxn>
                  <a:cxn ang="5400000">
                    <a:pos x="wd2" y="hd2"/>
                  </a:cxn>
                  <a:cxn ang="10800000">
                    <a:pos x="wd2" y="hd2"/>
                  </a:cxn>
                  <a:cxn ang="16200000">
                    <a:pos x="wd2" y="hd2"/>
                  </a:cxn>
                </a:cxnLst>
                <a:rect l="0" t="0" r="r" b="b"/>
                <a:pathLst>
                  <a:path w="21361" h="21340" extrusionOk="0">
                    <a:moveTo>
                      <a:pt x="12040" y="5"/>
                    </a:moveTo>
                    <a:cubicBezTo>
                      <a:pt x="8323" y="186"/>
                      <a:pt x="3995" y="5080"/>
                      <a:pt x="39" y="21174"/>
                    </a:cubicBezTo>
                    <a:cubicBezTo>
                      <a:pt x="25" y="21233"/>
                      <a:pt x="14" y="21282"/>
                      <a:pt x="0" y="21340"/>
                    </a:cubicBezTo>
                    <a:lnTo>
                      <a:pt x="6907" y="21340"/>
                    </a:lnTo>
                    <a:cubicBezTo>
                      <a:pt x="7290" y="20071"/>
                      <a:pt x="12276" y="4219"/>
                      <a:pt x="21351" y="9154"/>
                    </a:cubicBezTo>
                    <a:cubicBezTo>
                      <a:pt x="21600" y="9542"/>
                      <a:pt x="17473" y="-260"/>
                      <a:pt x="12040" y="5"/>
                    </a:cubicBezTo>
                    <a:close/>
                  </a:path>
                </a:pathLst>
              </a:custGeom>
              <a:gradFill flip="none" rotWithShape="1">
                <a:gsLst>
                  <a:gs pos="0">
                    <a:schemeClr val="accent4"/>
                  </a:gs>
                  <a:gs pos="100000">
                    <a:schemeClr val="accent5"/>
                  </a:gs>
                </a:gsLst>
                <a:path path="shape">
                  <a:fillToRect l="100256" t="50000" r="-256" b="50000"/>
                </a:path>
              </a:gradFill>
              <a:ln w="12700" cap="flat">
                <a:noFill/>
                <a:miter lim="400000"/>
              </a:ln>
              <a:effectLst/>
            </p:spPr>
            <p:txBody>
              <a:bodyPr wrap="square" lIns="0" tIns="0" rIns="0" bIns="0" numCol="1" anchor="ctr">
                <a:noAutofit/>
              </a:bodyPr>
              <a:lstStyle/>
              <a:p>
                <a:pPr lvl="0">
                  <a:defRPr sz="3200"/>
                </a:pPr>
                <a:endParaRPr sz="3200"/>
              </a:p>
            </p:txBody>
          </p:sp>
          <p:sp>
            <p:nvSpPr>
              <p:cNvPr id="704" name="Shape 704"/>
              <p:cNvSpPr/>
              <p:nvPr/>
            </p:nvSpPr>
            <p:spPr>
              <a:xfrm rot="21411782">
                <a:off x="-175431" y="-190526"/>
                <a:ext cx="6102959" cy="2312367"/>
              </a:xfrm>
              <a:custGeom>
                <a:avLst/>
                <a:gdLst/>
                <a:ahLst/>
                <a:cxnLst>
                  <a:cxn ang="0">
                    <a:pos x="wd2" y="hd2"/>
                  </a:cxn>
                  <a:cxn ang="5400000">
                    <a:pos x="wd2" y="hd2"/>
                  </a:cxn>
                  <a:cxn ang="10800000">
                    <a:pos x="wd2" y="hd2"/>
                  </a:cxn>
                  <a:cxn ang="16200000">
                    <a:pos x="wd2" y="hd2"/>
                  </a:cxn>
                </a:cxnLst>
                <a:rect l="0" t="0" r="r" b="b"/>
                <a:pathLst>
                  <a:path w="21361" h="21340" extrusionOk="0">
                    <a:moveTo>
                      <a:pt x="12040" y="5"/>
                    </a:moveTo>
                    <a:cubicBezTo>
                      <a:pt x="8323" y="186"/>
                      <a:pt x="3995" y="5080"/>
                      <a:pt x="39" y="21174"/>
                    </a:cubicBezTo>
                    <a:cubicBezTo>
                      <a:pt x="25" y="21233"/>
                      <a:pt x="14" y="21282"/>
                      <a:pt x="0" y="21340"/>
                    </a:cubicBezTo>
                    <a:lnTo>
                      <a:pt x="6907" y="21340"/>
                    </a:lnTo>
                    <a:cubicBezTo>
                      <a:pt x="7290" y="20071"/>
                      <a:pt x="12276" y="4219"/>
                      <a:pt x="21351" y="9154"/>
                    </a:cubicBezTo>
                    <a:cubicBezTo>
                      <a:pt x="21600" y="9542"/>
                      <a:pt x="17473" y="-260"/>
                      <a:pt x="12040" y="5"/>
                    </a:cubicBezTo>
                    <a:close/>
                  </a:path>
                </a:pathLst>
              </a:custGeom>
              <a:gradFill flip="none" rotWithShape="1">
                <a:gsLst>
                  <a:gs pos="0">
                    <a:schemeClr val="accent4">
                      <a:alpha val="75000"/>
                    </a:schemeClr>
                  </a:gs>
                  <a:gs pos="100000">
                    <a:schemeClr val="accent5">
                      <a:alpha val="75000"/>
                    </a:schemeClr>
                  </a:gs>
                </a:gsLst>
                <a:path path="shape">
                  <a:fillToRect l="14613" t="146784" r="85386" b="-46784"/>
                </a:path>
              </a:gradFill>
              <a:ln w="12700" cap="flat">
                <a:noFill/>
                <a:miter lim="400000"/>
              </a:ln>
              <a:effectLst/>
            </p:spPr>
            <p:txBody>
              <a:bodyPr wrap="square" lIns="0" tIns="0" rIns="0" bIns="0" numCol="1" anchor="ctr">
                <a:noAutofit/>
              </a:bodyPr>
              <a:lstStyle/>
              <a:p>
                <a:pPr lvl="0">
                  <a:defRPr sz="3200"/>
                </a:pPr>
                <a:endParaRPr sz="3200"/>
              </a:p>
            </p:txBody>
          </p:sp>
        </p:grpSp>
      </p:grpSp>
    </p:spTree>
    <p:extLst>
      <p:ext uri="{BB962C8B-B14F-4D97-AF65-F5344CB8AC3E}">
        <p14:creationId xmlns:p14="http://schemas.microsoft.com/office/powerpoint/2010/main" val="1674782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710"/>
                                        </p:tgtEl>
                                        <p:attrNameLst>
                                          <p:attrName>style.visibility</p:attrName>
                                        </p:attrNameLst>
                                      </p:cBhvr>
                                      <p:to>
                                        <p:strVal val="visible"/>
                                      </p:to>
                                    </p:set>
                                    <p:anim calcmode="lin" valueType="num">
                                      <p:cBhvr>
                                        <p:cTn id="7" dur="2000" fill="hold"/>
                                        <p:tgtEl>
                                          <p:spTgt spid="710"/>
                                        </p:tgtEl>
                                        <p:attrNameLst>
                                          <p:attrName>ppt_x</p:attrName>
                                        </p:attrNameLst>
                                      </p:cBhvr>
                                      <p:tavLst>
                                        <p:tav tm="0">
                                          <p:val>
                                            <p:strVal val="0-#ppt_w/2"/>
                                          </p:val>
                                        </p:tav>
                                        <p:tav tm="100000">
                                          <p:val>
                                            <p:strVal val="#ppt_x"/>
                                          </p:val>
                                        </p:tav>
                                      </p:tavLst>
                                    </p:anim>
                                    <p:anim calcmode="lin" valueType="num">
                                      <p:cBhvr>
                                        <p:cTn id="8" dur="2000" fill="hold"/>
                                        <p:tgtEl>
                                          <p:spTgt spid="710"/>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0" presetClass="entr" presetSubtype="0" fill="hold" grpId="0" nodeType="afterEffect">
                                  <p:stCondLst>
                                    <p:cond delay="0"/>
                                  </p:stCondLst>
                                  <p:childTnLst>
                                    <p:set>
                                      <p:cBhvr>
                                        <p:cTn id="11" dur="1" fill="hold">
                                          <p:stCondLst>
                                            <p:cond delay="0"/>
                                          </p:stCondLst>
                                        </p:cTn>
                                        <p:tgtEl>
                                          <p:spTgt spid="706"/>
                                        </p:tgtEl>
                                        <p:attrNameLst>
                                          <p:attrName>style.visibility</p:attrName>
                                        </p:attrNameLst>
                                      </p:cBhvr>
                                      <p:to>
                                        <p:strVal val="visible"/>
                                      </p:to>
                                    </p:set>
                                    <p:animEffect transition="in" filter="wedge">
                                      <p:cBhvr>
                                        <p:cTn id="12" dur="2000"/>
                                        <p:tgtEl>
                                          <p:spTgt spid="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0" grpId="0" animBg="1" advAuto="0"/>
      <p:bldP spid="706"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group of women holding drinks&#10;&#10;Description automatically generated">
            <a:extLst>
              <a:ext uri="{FF2B5EF4-FFF2-40B4-BE49-F238E27FC236}">
                <a16:creationId xmlns:a16="http://schemas.microsoft.com/office/drawing/2014/main" id="{66FF5928-5DE8-D0F0-05D5-6098B930C6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3638" y="3027559"/>
            <a:ext cx="15571068" cy="10460094"/>
          </a:xfrm>
          <a:prstGeom prst="rect">
            <a:avLst/>
          </a:prstGeom>
        </p:spPr>
      </p:pic>
      <p:pic>
        <p:nvPicPr>
          <p:cNvPr id="14" name="Picture 13">
            <a:extLst>
              <a:ext uri="{FF2B5EF4-FFF2-40B4-BE49-F238E27FC236}">
                <a16:creationId xmlns:a16="http://schemas.microsoft.com/office/drawing/2014/main" id="{FB6439DD-16F8-BFA5-36A6-684DF74E82FD}"/>
              </a:ext>
            </a:extLst>
          </p:cNvPr>
          <p:cNvPicPr>
            <a:picLocks noChangeAspect="1"/>
          </p:cNvPicPr>
          <p:nvPr/>
        </p:nvPicPr>
        <p:blipFill>
          <a:blip r:embed="rId4"/>
          <a:stretch>
            <a:fillRect/>
          </a:stretch>
        </p:blipFill>
        <p:spPr>
          <a:xfrm>
            <a:off x="99924" y="-622094"/>
            <a:ext cx="24384000" cy="1244527"/>
          </a:xfrm>
          <a:prstGeom prst="rect">
            <a:avLst/>
          </a:prstGeom>
          <a:solidFill>
            <a:srgbClr val="EC600A"/>
          </a:solidFill>
        </p:spPr>
      </p:pic>
      <p:sp>
        <p:nvSpPr>
          <p:cNvPr id="9" name="Rectangle 8">
            <a:extLst>
              <a:ext uri="{FF2B5EF4-FFF2-40B4-BE49-F238E27FC236}">
                <a16:creationId xmlns:a16="http://schemas.microsoft.com/office/drawing/2014/main" id="{5D0829E3-B6F7-77A8-E0E2-C5E216B4B648}"/>
              </a:ext>
            </a:extLst>
          </p:cNvPr>
          <p:cNvSpPr/>
          <p:nvPr/>
        </p:nvSpPr>
        <p:spPr>
          <a:xfrm>
            <a:off x="-42229" y="398035"/>
            <a:ext cx="24666935" cy="3121079"/>
          </a:xfrm>
          <a:prstGeom prst="rect">
            <a:avLst/>
          </a:prstGeom>
          <a:solidFill>
            <a:schemeClr val="bg1">
              <a:lumMod val="95000"/>
            </a:schemeClr>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1" hangingPunct="0">
              <a:lnSpc>
                <a:spcPct val="100000"/>
              </a:lnSpc>
              <a:spcBef>
                <a:spcPts val="0"/>
              </a:spcBef>
              <a:spcAft>
                <a:spcPts val="0"/>
              </a:spcAft>
              <a:buClrTx/>
              <a:buSzTx/>
              <a:buFontTx/>
              <a:buNone/>
              <a:tabLst/>
              <a:defRPr/>
            </a:pPr>
            <a:endParaRPr kumimoji="0" lang="en-CA" sz="3200" b="0" i="0" u="none" strike="noStrike" kern="0" cap="none" spc="0" normalizeH="0" baseline="0" noProof="0">
              <a:ln>
                <a:noFill/>
              </a:ln>
              <a:solidFill>
                <a:srgbClr val="FFFFFF"/>
              </a:solidFill>
              <a:effectLst/>
              <a:uLnTx/>
              <a:uFillTx/>
              <a:latin typeface="Helvetica Light"/>
              <a:ea typeface="+mn-ea"/>
              <a:cs typeface="+mn-cs"/>
              <a:sym typeface="Helvetica Light"/>
            </a:endParaRPr>
          </a:p>
        </p:txBody>
      </p:sp>
      <p:sp>
        <p:nvSpPr>
          <p:cNvPr id="8" name="Shape 921">
            <a:extLst>
              <a:ext uri="{FF2B5EF4-FFF2-40B4-BE49-F238E27FC236}">
                <a16:creationId xmlns:a16="http://schemas.microsoft.com/office/drawing/2014/main" id="{E7444520-8EC5-9EA4-B39F-F2C4C671C650}"/>
              </a:ext>
            </a:extLst>
          </p:cNvPr>
          <p:cNvSpPr/>
          <p:nvPr/>
        </p:nvSpPr>
        <p:spPr>
          <a:xfrm>
            <a:off x="-8165211" y="-6815798"/>
            <a:ext cx="12929190" cy="13890409"/>
          </a:xfrm>
          <a:custGeom>
            <a:avLst/>
            <a:gdLst/>
            <a:ahLst/>
            <a:cxnLst>
              <a:cxn ang="0">
                <a:pos x="wd2" y="hd2"/>
              </a:cxn>
              <a:cxn ang="5400000">
                <a:pos x="wd2" y="hd2"/>
              </a:cxn>
              <a:cxn ang="10800000">
                <a:pos x="wd2" y="hd2"/>
              </a:cxn>
              <a:cxn ang="16200000">
                <a:pos x="wd2" y="hd2"/>
              </a:cxn>
            </a:cxnLst>
            <a:rect l="0" t="0" r="r" b="b"/>
            <a:pathLst>
              <a:path w="21600" h="21600" extrusionOk="0">
                <a:moveTo>
                  <a:pt x="21600" y="23"/>
                </a:moveTo>
                <a:lnTo>
                  <a:pt x="4680" y="21482"/>
                </a:lnTo>
                <a:lnTo>
                  <a:pt x="0" y="21600"/>
                </a:lnTo>
                <a:lnTo>
                  <a:pt x="17306" y="0"/>
                </a:lnTo>
                <a:lnTo>
                  <a:pt x="21600" y="23"/>
                </a:lnTo>
                <a:close/>
              </a:path>
            </a:pathLst>
          </a:custGeom>
          <a:solidFill>
            <a:srgbClr val="6D235D"/>
          </a:solidFill>
          <a:ln w="12700">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rgbClr val="FFC000"/>
              </a:solidFill>
              <a:effectLst/>
              <a:uLnTx/>
              <a:uFillTx/>
              <a:latin typeface="Helvetica Light"/>
              <a:sym typeface="Helvetica Light"/>
            </a:endParaRPr>
          </a:p>
        </p:txBody>
      </p:sp>
      <p:sp>
        <p:nvSpPr>
          <p:cNvPr id="1210" name="Shape 1210"/>
          <p:cNvSpPr>
            <a:spLocks noGrp="1"/>
          </p:cNvSpPr>
          <p:nvPr>
            <p:ph type="title" idx="4294967295"/>
          </p:nvPr>
        </p:nvSpPr>
        <p:spPr>
          <a:xfrm>
            <a:off x="6713782" y="850578"/>
            <a:ext cx="12436738" cy="2215991"/>
          </a:xfrm>
          <a:prstGeom prst="rect">
            <a:avLst/>
          </a:prstGeom>
          <a:ln w="12700">
            <a:miter lim="400000"/>
          </a:ln>
        </p:spPr>
        <p:txBody>
          <a:bodyPr wrap="square" lIns="0" tIns="0" rIns="0" bIns="0">
            <a:spAutoFit/>
          </a:bodyPr>
          <a:lstStyle>
            <a:lvl1pPr defTabSz="1054100">
              <a:lnSpc>
                <a:spcPct val="100000"/>
              </a:lnSpc>
              <a:spcBef>
                <a:spcPts val="600"/>
              </a:spcBef>
              <a:defRPr sz="10000" spc="0" baseline="5999">
                <a:latin typeface="Roboto Regular"/>
                <a:ea typeface="Roboto Regular"/>
                <a:cs typeface="Roboto Regular"/>
                <a:sym typeface="Roboto Regular"/>
              </a:defRPr>
            </a:lvl1pPr>
          </a:lstStyle>
          <a:p>
            <a:pPr algn="l" eaLnBrk="1" fontAlgn="auto" hangingPunct="1">
              <a:spcAft>
                <a:spcPts val="0"/>
              </a:spcAft>
              <a:defRPr sz="1800" spc="0" baseline="0"/>
            </a:pPr>
            <a:r>
              <a:rPr lang="en-CA" sz="7200" b="1" baseline="0">
                <a:solidFill>
                  <a:schemeClr val="accent3"/>
                </a:solidFill>
                <a:latin typeface="Arial" panose="020B0604020202020204" pitchFamily="34" charset="0"/>
                <a:cs typeface="Arial" panose="020B0604020202020204" pitchFamily="34" charset="0"/>
              </a:rPr>
              <a:t>How Does Alcohol Show Up In </a:t>
            </a:r>
            <a:r>
              <a:rPr lang="en-CA" sz="7200" b="1" baseline="0">
                <a:solidFill>
                  <a:srgbClr val="F67C2E"/>
                </a:solidFill>
                <a:latin typeface="Arial" panose="020B0604020202020204" pitchFamily="34" charset="0"/>
                <a:cs typeface="Arial" panose="020B0604020202020204" pitchFamily="34" charset="0"/>
              </a:rPr>
              <a:t>All Of Our Lives</a:t>
            </a:r>
            <a:r>
              <a:rPr lang="en-CA" sz="7200" b="1" baseline="0">
                <a:solidFill>
                  <a:schemeClr val="tx1">
                    <a:lumMod val="75000"/>
                    <a:lumOff val="25000"/>
                  </a:schemeClr>
                </a:solidFill>
                <a:latin typeface="Arial" panose="020B0604020202020204" pitchFamily="34" charset="0"/>
                <a:cs typeface="Arial" panose="020B0604020202020204" pitchFamily="34" charset="0"/>
              </a:rPr>
              <a:t>?</a:t>
            </a:r>
            <a:endParaRPr sz="7200" b="1" baseline="0">
              <a:solidFill>
                <a:schemeClr val="tx1">
                  <a:lumMod val="75000"/>
                  <a:lumOff val="25000"/>
                </a:schemeClr>
              </a:solidFill>
              <a:latin typeface="Arial" panose="020B0604020202020204" pitchFamily="34" charset="0"/>
              <a:cs typeface="Arial" panose="020B0604020202020204" pitchFamily="34" charset="0"/>
            </a:endParaRPr>
          </a:p>
        </p:txBody>
      </p:sp>
      <p:sp>
        <p:nvSpPr>
          <p:cNvPr id="139269" name="Shape 1187"/>
          <p:cNvSpPr>
            <a:spLocks noChangeArrowheads="1"/>
          </p:cNvSpPr>
          <p:nvPr/>
        </p:nvSpPr>
        <p:spPr bwMode="auto">
          <a:xfrm>
            <a:off x="712904" y="6037243"/>
            <a:ext cx="1371600" cy="1371600"/>
          </a:xfrm>
          <a:prstGeom prst="roundRect">
            <a:avLst>
              <a:gd name="adj" fmla="val 50000"/>
            </a:avLst>
          </a:prstGeom>
          <a:solidFill>
            <a:srgbClr val="F67C2E"/>
          </a:solidFill>
          <a:ln w="12700">
            <a:noFill/>
            <a:miter lim="400000"/>
            <a:headEnd/>
            <a:tailEnd/>
          </a:ln>
        </p:spPr>
        <p:txBody>
          <a:bodyPr lIns="0" tIns="0" rIns="0" bIns="0" anchor="ctr"/>
          <a:lstStyle/>
          <a:p>
            <a:pPr marL="0" marR="0" lvl="0" indent="0" algn="ctr" defTabSz="8255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Helvetica Light"/>
              <a:cs typeface="Helvetica Light"/>
              <a:sym typeface="Helvetica Light"/>
            </a:endParaRPr>
          </a:p>
        </p:txBody>
      </p:sp>
      <p:sp>
        <p:nvSpPr>
          <p:cNvPr id="139271" name="Shape 1193"/>
          <p:cNvSpPr>
            <a:spLocks noChangeArrowheads="1"/>
          </p:cNvSpPr>
          <p:nvPr/>
        </p:nvSpPr>
        <p:spPr bwMode="auto">
          <a:xfrm>
            <a:off x="10570745" y="7074611"/>
            <a:ext cx="4722813" cy="1476375"/>
          </a:xfrm>
          <a:prstGeom prst="rect">
            <a:avLst/>
          </a:prstGeom>
          <a:noFill/>
          <a:ln w="12700">
            <a:noFill/>
            <a:miter lim="400000"/>
            <a:headEnd/>
            <a:tailEnd/>
          </a:ln>
        </p:spPr>
        <p:txBody>
          <a:bodyPr lIns="50800" tIns="50800" rIns="50800" bIns="50800" anchor="ctr"/>
          <a:lstStyle/>
          <a:p>
            <a:pPr marL="0" marR="0" lvl="0" indent="0" algn="l" defTabSz="825500" rtl="0" eaLnBrk="1" fontAlgn="base" latinLnBrk="0" hangingPunct="1">
              <a:lnSpc>
                <a:spcPts val="3300"/>
              </a:lnSpc>
              <a:spcBef>
                <a:spcPts val="600"/>
              </a:spcBef>
              <a:spcAft>
                <a:spcPct val="0"/>
              </a:spcAft>
              <a:buClrTx/>
              <a:buSzTx/>
              <a:buFontTx/>
              <a:buNone/>
              <a:tabLst/>
              <a:defRPr/>
            </a:pPr>
            <a:endParaRPr kumimoji="0" lang="en-US" sz="3000" b="0" i="0" u="none" strike="noStrike" kern="1200" cap="none" spc="0" normalizeH="0" baseline="0" noProof="0">
              <a:ln>
                <a:noFill/>
              </a:ln>
              <a:solidFill>
                <a:srgbClr val="12171D"/>
              </a:solidFill>
              <a:effectLst/>
              <a:uLnTx/>
              <a:uFillTx/>
              <a:latin typeface="Arial" pitchFamily="34" charset="0"/>
              <a:ea typeface="Roboto" pitchFamily="2" charset="0"/>
              <a:cs typeface="Arial" pitchFamily="34" charset="0"/>
              <a:sym typeface="Roboto Bold" pitchFamily="2" charset="0"/>
            </a:endParaRPr>
          </a:p>
        </p:txBody>
      </p:sp>
      <p:sp>
        <p:nvSpPr>
          <p:cNvPr id="1202" name="Shape 1202"/>
          <p:cNvSpPr/>
          <p:nvPr/>
        </p:nvSpPr>
        <p:spPr>
          <a:xfrm>
            <a:off x="712904" y="9689631"/>
            <a:ext cx="1371600" cy="1371600"/>
          </a:xfrm>
          <a:prstGeom prst="roundRect">
            <a:avLst>
              <a:gd name="adj" fmla="val 50000"/>
            </a:avLst>
          </a:prstGeom>
          <a:solidFill>
            <a:schemeClr val="accent5"/>
          </a:solidFill>
          <a:ln w="12700" cap="flat">
            <a:noFill/>
            <a:miter lim="400000"/>
          </a:ln>
          <a:effectLst/>
        </p:spPr>
        <p:txBody>
          <a:bodyPr lIns="0" tIns="0" rIns="0" bIns="0" anchor="ctr"/>
          <a:lstStyle/>
          <a:p>
            <a:pPr marL="0" marR="0" lvl="0" indent="0" algn="ctr" defTabSz="825500" rtl="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9E76B3"/>
              </a:solidFill>
              <a:effectLst/>
              <a:uLnTx/>
              <a:uFillTx/>
              <a:latin typeface="Helvetica Light"/>
              <a:ea typeface="+mn-ea"/>
              <a:cs typeface="+mn-cs"/>
              <a:sym typeface="Helvetica Light"/>
            </a:endParaRPr>
          </a:p>
        </p:txBody>
      </p:sp>
      <p:sp>
        <p:nvSpPr>
          <p:cNvPr id="139277" name="Shape 1205"/>
          <p:cNvSpPr>
            <a:spLocks noChangeArrowheads="1"/>
          </p:cNvSpPr>
          <p:nvPr/>
        </p:nvSpPr>
        <p:spPr bwMode="auto">
          <a:xfrm>
            <a:off x="10563225" y="9364663"/>
            <a:ext cx="4722813" cy="1476375"/>
          </a:xfrm>
          <a:prstGeom prst="rect">
            <a:avLst/>
          </a:prstGeom>
          <a:noFill/>
          <a:ln w="12700">
            <a:noFill/>
            <a:miter lim="400000"/>
            <a:headEnd/>
            <a:tailEnd/>
          </a:ln>
        </p:spPr>
        <p:txBody>
          <a:bodyPr lIns="50800" tIns="50800" rIns="50800" bIns="50800" anchor="ctr"/>
          <a:lstStyle/>
          <a:p>
            <a:pPr marL="0" marR="0" lvl="0" indent="0" algn="l" defTabSz="825500" rtl="0" eaLnBrk="1" fontAlgn="base" latinLnBrk="0" hangingPunct="1">
              <a:lnSpc>
                <a:spcPts val="3300"/>
              </a:lnSpc>
              <a:spcBef>
                <a:spcPts val="600"/>
              </a:spcBef>
              <a:spcAft>
                <a:spcPct val="0"/>
              </a:spcAft>
              <a:buClrTx/>
              <a:buSzTx/>
              <a:buFontTx/>
              <a:buNone/>
              <a:tabLst/>
              <a:defRPr/>
            </a:pPr>
            <a:endParaRPr kumimoji="0" lang="en-US" sz="1800" b="0" i="0" u="none" strike="noStrike" kern="1200" cap="none" spc="0" normalizeH="0" baseline="0" noProof="0">
              <a:ln>
                <a:noFill/>
              </a:ln>
              <a:solidFill>
                <a:srgbClr val="12171D"/>
              </a:solidFill>
              <a:effectLst/>
              <a:uLnTx/>
              <a:uFillTx/>
              <a:latin typeface="Roboto" pitchFamily="2" charset="0"/>
              <a:ea typeface="Roboto" pitchFamily="2" charset="0"/>
              <a:cs typeface="Roboto" pitchFamily="2" charset="0"/>
              <a:sym typeface="Roboto Regular" pitchFamily="2" charset="0"/>
            </a:endParaRPr>
          </a:p>
        </p:txBody>
      </p:sp>
      <p:sp>
        <p:nvSpPr>
          <p:cNvPr id="139279" name="Shape 1209"/>
          <p:cNvSpPr>
            <a:spLocks noChangeArrowheads="1"/>
          </p:cNvSpPr>
          <p:nvPr/>
        </p:nvSpPr>
        <p:spPr bwMode="auto">
          <a:xfrm>
            <a:off x="2668456" y="9911693"/>
            <a:ext cx="5587729" cy="1476375"/>
          </a:xfrm>
          <a:prstGeom prst="rect">
            <a:avLst/>
          </a:prstGeom>
          <a:noFill/>
          <a:ln w="12700">
            <a:noFill/>
            <a:miter lim="400000"/>
            <a:headEnd/>
            <a:tailEnd/>
          </a:ln>
        </p:spPr>
        <p:txBody>
          <a:bodyPr lIns="50800" tIns="50800" rIns="50800" bIns="50800" anchor="ctr"/>
          <a:lstStyle/>
          <a:p>
            <a:pPr marL="0" marR="0" lvl="0" indent="0" algn="l" defTabSz="825500" rtl="0" eaLnBrk="1" fontAlgn="base" latinLnBrk="0" hangingPunct="1">
              <a:lnSpc>
                <a:spcPts val="3300"/>
              </a:lnSpc>
              <a:spcBef>
                <a:spcPts val="600"/>
              </a:spcBef>
              <a:spcAft>
                <a:spcPct val="0"/>
              </a:spcAft>
              <a:buClrTx/>
              <a:buSzTx/>
              <a:buFontTx/>
              <a:buNone/>
              <a:tabLst/>
              <a:defRPr/>
            </a:pPr>
            <a:r>
              <a:rPr kumimoji="0" lang="en-CA" sz="3600" b="0" i="0" u="none" strike="noStrike" kern="1200" cap="none" spc="0" normalizeH="0" baseline="0" noProof="0">
                <a:ln>
                  <a:noFill/>
                </a:ln>
                <a:solidFill>
                  <a:srgbClr val="12171D"/>
                </a:solidFill>
                <a:effectLst/>
                <a:uLnTx/>
                <a:uFillTx/>
                <a:latin typeface="Arial" pitchFamily="34" charset="0"/>
                <a:ea typeface="Roboto" pitchFamily="2" charset="0"/>
                <a:cs typeface="Arial" pitchFamily="34" charset="0"/>
                <a:sym typeface="Roboto Bold" pitchFamily="2" charset="0"/>
              </a:rPr>
              <a:t>How do you think that this may influence our decisions?</a:t>
            </a:r>
            <a:endParaRPr kumimoji="0" lang="en-US" sz="3600" b="0" i="0" u="none" strike="noStrike" kern="1200" cap="none" spc="0" normalizeH="0" baseline="0" noProof="0">
              <a:ln>
                <a:noFill/>
              </a:ln>
              <a:solidFill>
                <a:srgbClr val="12171D"/>
              </a:solidFill>
              <a:effectLst/>
              <a:uLnTx/>
              <a:uFillTx/>
              <a:latin typeface="Arial" pitchFamily="34" charset="0"/>
              <a:ea typeface="Roboto" pitchFamily="2" charset="0"/>
              <a:cs typeface="Arial" pitchFamily="34" charset="0"/>
              <a:sym typeface="Roboto Bold" pitchFamily="2" charset="0"/>
            </a:endParaRPr>
          </a:p>
          <a:p>
            <a:pPr marL="0" marR="0" lvl="0" indent="0" algn="l" defTabSz="825500" rtl="0" eaLnBrk="1" fontAlgn="base" latinLnBrk="0" hangingPunct="1">
              <a:lnSpc>
                <a:spcPts val="3100"/>
              </a:lnSpc>
              <a:spcBef>
                <a:spcPts val="600"/>
              </a:spcBef>
              <a:spcAft>
                <a:spcPct val="0"/>
              </a:spcAft>
              <a:buClrTx/>
              <a:buSzTx/>
              <a:buFontTx/>
              <a:buNone/>
              <a:tabLst/>
              <a:defRPr/>
            </a:pPr>
            <a:endParaRPr kumimoji="0" lang="en-US" sz="1800" b="0" i="0" u="none" strike="noStrike" kern="1200" cap="none" spc="0" normalizeH="0" baseline="0" noProof="0">
              <a:ln>
                <a:noFill/>
              </a:ln>
              <a:solidFill>
                <a:srgbClr val="12171D"/>
              </a:solidFill>
              <a:effectLst/>
              <a:uLnTx/>
              <a:uFillTx/>
              <a:latin typeface="Roboto" pitchFamily="2" charset="0"/>
              <a:ea typeface="Roboto" pitchFamily="2" charset="0"/>
              <a:cs typeface="Roboto" pitchFamily="2" charset="0"/>
              <a:sym typeface="Roboto Regular" pitchFamily="2" charset="0"/>
            </a:endParaRPr>
          </a:p>
        </p:txBody>
      </p:sp>
      <p:sp>
        <p:nvSpPr>
          <p:cNvPr id="4" name="Shape 1186">
            <a:extLst>
              <a:ext uri="{FF2B5EF4-FFF2-40B4-BE49-F238E27FC236}">
                <a16:creationId xmlns:a16="http://schemas.microsoft.com/office/drawing/2014/main" id="{80129E2B-A593-1B28-59DC-A949EA6D99A4}"/>
              </a:ext>
            </a:extLst>
          </p:cNvPr>
          <p:cNvSpPr>
            <a:spLocks noChangeArrowheads="1"/>
          </p:cNvSpPr>
          <p:nvPr/>
        </p:nvSpPr>
        <p:spPr bwMode="auto">
          <a:xfrm>
            <a:off x="2663074" y="6119812"/>
            <a:ext cx="5593111" cy="1476375"/>
          </a:xfrm>
          <a:prstGeom prst="rect">
            <a:avLst/>
          </a:prstGeom>
          <a:noFill/>
          <a:ln w="12700">
            <a:noFill/>
            <a:miter lim="400000"/>
            <a:headEnd/>
            <a:tailEnd/>
          </a:ln>
        </p:spPr>
        <p:txBody>
          <a:bodyPr lIns="50800" tIns="50800" rIns="50800" bIns="50800" anchor="ctr"/>
          <a:lstStyle/>
          <a:p>
            <a:pPr marL="0" marR="0" lvl="0" indent="0" algn="l" defTabSz="825500" rtl="0" eaLnBrk="1" fontAlgn="base" latinLnBrk="0" hangingPunct="1">
              <a:lnSpc>
                <a:spcPts val="3300"/>
              </a:lnSpc>
              <a:spcBef>
                <a:spcPts val="600"/>
              </a:spcBef>
              <a:spcAft>
                <a:spcPct val="0"/>
              </a:spcAft>
              <a:buClrTx/>
              <a:buSzTx/>
              <a:buFontTx/>
              <a:buNone/>
              <a:tabLst/>
              <a:defRPr/>
            </a:pPr>
            <a:r>
              <a:rPr kumimoji="0" lang="en-CA" sz="3600" b="0" i="0" u="none" strike="noStrike" kern="1200" cap="none" spc="0" normalizeH="0" baseline="0" noProof="0">
                <a:ln>
                  <a:noFill/>
                </a:ln>
                <a:solidFill>
                  <a:srgbClr val="12171D"/>
                </a:solidFill>
                <a:effectLst/>
                <a:uLnTx/>
                <a:uFillTx/>
                <a:latin typeface="Arial" pitchFamily="34" charset="0"/>
                <a:ea typeface="Roboto" pitchFamily="2" charset="0"/>
                <a:cs typeface="Arial" pitchFamily="34" charset="0"/>
                <a:sym typeface="Roboto Bold" pitchFamily="2" charset="0"/>
              </a:rPr>
              <a:t>Where do we see alcohol in our day-to-day lives?</a:t>
            </a:r>
            <a:endParaRPr kumimoji="0" lang="en-US" sz="3600" b="0" i="0" u="none" strike="noStrike" kern="1200" cap="none" spc="0" normalizeH="0" baseline="0" noProof="0">
              <a:ln>
                <a:noFill/>
              </a:ln>
              <a:solidFill>
                <a:srgbClr val="12171D"/>
              </a:solidFill>
              <a:effectLst/>
              <a:uLnTx/>
              <a:uFillTx/>
              <a:latin typeface="Arial" pitchFamily="34" charset="0"/>
              <a:ea typeface="Roboto" pitchFamily="2" charset="0"/>
              <a:cs typeface="Arial" pitchFamily="34" charset="0"/>
              <a:sym typeface="Roboto Regular" pitchFamily="2" charset="0"/>
            </a:endParaRPr>
          </a:p>
        </p:txBody>
      </p:sp>
      <p:sp>
        <p:nvSpPr>
          <p:cNvPr id="5" name="Shape 707">
            <a:extLst>
              <a:ext uri="{FF2B5EF4-FFF2-40B4-BE49-F238E27FC236}">
                <a16:creationId xmlns:a16="http://schemas.microsoft.com/office/drawing/2014/main" id="{A6C6D1B7-33A4-6376-45DC-8F20601D3697}"/>
              </a:ext>
            </a:extLst>
          </p:cNvPr>
          <p:cNvSpPr/>
          <p:nvPr/>
        </p:nvSpPr>
        <p:spPr>
          <a:xfrm>
            <a:off x="-42228" y="13359167"/>
            <a:ext cx="24426228" cy="1468532"/>
          </a:xfrm>
          <a:prstGeom prst="rect">
            <a:avLst/>
          </a:prstGeom>
          <a:gradFill flip="none" rotWithShape="1">
            <a:gsLst>
              <a:gs pos="100000">
                <a:srgbClr val="6D235D"/>
              </a:gs>
              <a:gs pos="0">
                <a:srgbClr val="6D235D"/>
              </a:gs>
            </a:gsLst>
            <a:lin ang="0" scaled="1"/>
            <a:tileRect/>
          </a:gra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6" name="Shape 921">
            <a:extLst>
              <a:ext uri="{FF2B5EF4-FFF2-40B4-BE49-F238E27FC236}">
                <a16:creationId xmlns:a16="http://schemas.microsoft.com/office/drawing/2014/main" id="{C5AB30F1-DBB3-1C61-5D5C-282F973392A1}"/>
              </a:ext>
            </a:extLst>
          </p:cNvPr>
          <p:cNvSpPr/>
          <p:nvPr/>
        </p:nvSpPr>
        <p:spPr>
          <a:xfrm>
            <a:off x="-7023320" y="-5858406"/>
            <a:ext cx="12929190" cy="13890409"/>
          </a:xfrm>
          <a:custGeom>
            <a:avLst/>
            <a:gdLst/>
            <a:ahLst/>
            <a:cxnLst>
              <a:cxn ang="0">
                <a:pos x="wd2" y="hd2"/>
              </a:cxn>
              <a:cxn ang="5400000">
                <a:pos x="wd2" y="hd2"/>
              </a:cxn>
              <a:cxn ang="10800000">
                <a:pos x="wd2" y="hd2"/>
              </a:cxn>
              <a:cxn ang="16200000">
                <a:pos x="wd2" y="hd2"/>
              </a:cxn>
            </a:cxnLst>
            <a:rect l="0" t="0" r="r" b="b"/>
            <a:pathLst>
              <a:path w="21600" h="21600" extrusionOk="0">
                <a:moveTo>
                  <a:pt x="21600" y="23"/>
                </a:moveTo>
                <a:lnTo>
                  <a:pt x="4680" y="21482"/>
                </a:lnTo>
                <a:lnTo>
                  <a:pt x="0" y="21600"/>
                </a:lnTo>
                <a:lnTo>
                  <a:pt x="17306" y="0"/>
                </a:lnTo>
                <a:lnTo>
                  <a:pt x="21600" y="23"/>
                </a:lnTo>
                <a:close/>
              </a:path>
            </a:pathLst>
          </a:custGeom>
          <a:solidFill>
            <a:srgbClr val="F67C2E"/>
          </a:solidFill>
          <a:ln w="12700">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rgbClr val="FFC000"/>
              </a:solidFill>
              <a:effectLst/>
              <a:uLnTx/>
              <a:uFillTx/>
              <a:latin typeface="Helvetica Light"/>
              <a:sym typeface="Helvetica Light"/>
            </a:endParaRPr>
          </a:p>
        </p:txBody>
      </p:sp>
      <p:pic>
        <p:nvPicPr>
          <p:cNvPr id="10" name="Picture 9">
            <a:extLst>
              <a:ext uri="{FF2B5EF4-FFF2-40B4-BE49-F238E27FC236}">
                <a16:creationId xmlns:a16="http://schemas.microsoft.com/office/drawing/2014/main" id="{F9750403-889C-CF8C-D391-5F41F0252FF3}"/>
              </a:ext>
            </a:extLst>
          </p:cNvPr>
          <p:cNvPicPr>
            <a:picLocks noChangeAspect="1"/>
          </p:cNvPicPr>
          <p:nvPr/>
        </p:nvPicPr>
        <p:blipFill>
          <a:blip r:embed="rId5"/>
          <a:stretch>
            <a:fillRect/>
          </a:stretch>
        </p:blipFill>
        <p:spPr>
          <a:xfrm>
            <a:off x="19832680" y="10649881"/>
            <a:ext cx="6821058" cy="7329180"/>
          </a:xfrm>
          <a:prstGeom prst="rect">
            <a:avLst/>
          </a:prstGeom>
        </p:spPr>
      </p:pic>
      <p:sp>
        <p:nvSpPr>
          <p:cNvPr id="12" name="Shape 701">
            <a:extLst>
              <a:ext uri="{FF2B5EF4-FFF2-40B4-BE49-F238E27FC236}">
                <a16:creationId xmlns:a16="http://schemas.microsoft.com/office/drawing/2014/main" id="{73638F82-3BE6-243B-AF9D-EDB00F1E0FF3}"/>
              </a:ext>
            </a:extLst>
          </p:cNvPr>
          <p:cNvSpPr/>
          <p:nvPr/>
        </p:nvSpPr>
        <p:spPr>
          <a:xfrm rot="1062031" flipH="1">
            <a:off x="20249300" y="13096017"/>
            <a:ext cx="6594340" cy="2436907"/>
          </a:xfrm>
          <a:custGeom>
            <a:avLst/>
            <a:gdLst/>
            <a:ahLst/>
            <a:cxnLst>
              <a:cxn ang="0">
                <a:pos x="wd2" y="hd2"/>
              </a:cxn>
              <a:cxn ang="5400000">
                <a:pos x="wd2" y="hd2"/>
              </a:cxn>
              <a:cxn ang="10800000">
                <a:pos x="wd2" y="hd2"/>
              </a:cxn>
              <a:cxn ang="16200000">
                <a:pos x="wd2" y="hd2"/>
              </a:cxn>
            </a:cxnLst>
            <a:rect l="0" t="0" r="r" b="b"/>
            <a:pathLst>
              <a:path w="21361" h="21340" extrusionOk="0">
                <a:moveTo>
                  <a:pt x="12040" y="5"/>
                </a:moveTo>
                <a:cubicBezTo>
                  <a:pt x="8323" y="186"/>
                  <a:pt x="3995" y="5080"/>
                  <a:pt x="39" y="21174"/>
                </a:cubicBezTo>
                <a:cubicBezTo>
                  <a:pt x="25" y="21233"/>
                  <a:pt x="14" y="21282"/>
                  <a:pt x="0" y="21340"/>
                </a:cubicBezTo>
                <a:lnTo>
                  <a:pt x="6907" y="21340"/>
                </a:lnTo>
                <a:cubicBezTo>
                  <a:pt x="7290" y="20071"/>
                  <a:pt x="12276" y="4219"/>
                  <a:pt x="21351" y="9154"/>
                </a:cubicBezTo>
                <a:cubicBezTo>
                  <a:pt x="21600" y="9542"/>
                  <a:pt x="17473" y="-260"/>
                  <a:pt x="12040" y="5"/>
                </a:cubicBezTo>
                <a:close/>
              </a:path>
            </a:pathLst>
          </a:custGeom>
          <a:gradFill flip="none" rotWithShape="1">
            <a:gsLst>
              <a:gs pos="0">
                <a:srgbClr val="F59F15">
                  <a:alpha val="75000"/>
                </a:srgbClr>
              </a:gs>
              <a:gs pos="100000">
                <a:srgbClr val="DA001F">
                  <a:alpha val="75000"/>
                </a:srgbClr>
              </a:gs>
            </a:gsLst>
            <a:path path="shape">
              <a:fillToRect l="14613" t="146784" r="85386" b="-46784"/>
            </a:path>
          </a:gradFill>
          <a:ln w="12700" cap="flat">
            <a:noFill/>
            <a:miter lim="400000"/>
          </a:ln>
          <a:effectLst/>
        </p:spPr>
        <p:txBody>
          <a:bodyPr wrap="square" lIns="0" tIns="0" rIns="0" bIns="0" numCol="1"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13" name="Shape 701">
            <a:extLst>
              <a:ext uri="{FF2B5EF4-FFF2-40B4-BE49-F238E27FC236}">
                <a16:creationId xmlns:a16="http://schemas.microsoft.com/office/drawing/2014/main" id="{9E1F5513-06AB-7729-188B-D124100098F6}"/>
              </a:ext>
            </a:extLst>
          </p:cNvPr>
          <p:cNvSpPr/>
          <p:nvPr/>
        </p:nvSpPr>
        <p:spPr>
          <a:xfrm rot="6349659" flipH="1">
            <a:off x="19255993" y="12112590"/>
            <a:ext cx="6594340" cy="2436907"/>
          </a:xfrm>
          <a:custGeom>
            <a:avLst/>
            <a:gdLst/>
            <a:ahLst/>
            <a:cxnLst>
              <a:cxn ang="0">
                <a:pos x="wd2" y="hd2"/>
              </a:cxn>
              <a:cxn ang="5400000">
                <a:pos x="wd2" y="hd2"/>
              </a:cxn>
              <a:cxn ang="10800000">
                <a:pos x="wd2" y="hd2"/>
              </a:cxn>
              <a:cxn ang="16200000">
                <a:pos x="wd2" y="hd2"/>
              </a:cxn>
            </a:cxnLst>
            <a:rect l="0" t="0" r="r" b="b"/>
            <a:pathLst>
              <a:path w="21361" h="21340" extrusionOk="0">
                <a:moveTo>
                  <a:pt x="12040" y="5"/>
                </a:moveTo>
                <a:cubicBezTo>
                  <a:pt x="8323" y="186"/>
                  <a:pt x="3995" y="5080"/>
                  <a:pt x="39" y="21174"/>
                </a:cubicBezTo>
                <a:cubicBezTo>
                  <a:pt x="25" y="21233"/>
                  <a:pt x="14" y="21282"/>
                  <a:pt x="0" y="21340"/>
                </a:cubicBezTo>
                <a:lnTo>
                  <a:pt x="6907" y="21340"/>
                </a:lnTo>
                <a:cubicBezTo>
                  <a:pt x="7290" y="20071"/>
                  <a:pt x="12276" y="4219"/>
                  <a:pt x="21351" y="9154"/>
                </a:cubicBezTo>
                <a:cubicBezTo>
                  <a:pt x="21600" y="9542"/>
                  <a:pt x="17473" y="-260"/>
                  <a:pt x="12040" y="5"/>
                </a:cubicBezTo>
                <a:close/>
              </a:path>
            </a:pathLst>
          </a:custGeom>
          <a:gradFill flip="none" rotWithShape="1">
            <a:gsLst>
              <a:gs pos="0">
                <a:srgbClr val="F59F15">
                  <a:alpha val="75000"/>
                </a:srgbClr>
              </a:gs>
              <a:gs pos="100000">
                <a:srgbClr val="DA001F">
                  <a:alpha val="75000"/>
                </a:srgbClr>
              </a:gs>
            </a:gsLst>
            <a:path path="shape">
              <a:fillToRect l="14613" t="146784" r="85386" b="-46784"/>
            </a:path>
          </a:gradFill>
          <a:ln w="12700" cap="flat">
            <a:noFill/>
            <a:miter lim="400000"/>
          </a:ln>
          <a:effectLst/>
        </p:spPr>
        <p:txBody>
          <a:bodyPr wrap="square" lIns="0" tIns="0" rIns="0" bIns="0" numCol="1"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Tree>
    <p:extLst>
      <p:ext uri="{BB962C8B-B14F-4D97-AF65-F5344CB8AC3E}">
        <p14:creationId xmlns:p14="http://schemas.microsoft.com/office/powerpoint/2010/main" val="273506580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2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0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9279"/>
                                        </p:tgtEl>
                                        <p:attrNameLst>
                                          <p:attrName>style.visibility</p:attrName>
                                        </p:attrNameLst>
                                      </p:cBhvr>
                                      <p:to>
                                        <p:strVal val="visible"/>
                                      </p:to>
                                    </p:set>
                                    <p:animEffect transition="in" filter="fade">
                                      <p:cBhvr>
                                        <p:cTn id="20" dur="500"/>
                                        <p:tgtEl>
                                          <p:spTgt spid="139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9" grpId="0" animBg="1"/>
      <p:bldP spid="1202" grpId="0" animBg="1"/>
      <p:bldP spid="139279"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9" name="Shape 1299"/>
          <p:cNvSpPr>
            <a:spLocks noGrp="1"/>
          </p:cNvSpPr>
          <p:nvPr>
            <p:ph type="title" idx="4294967295"/>
          </p:nvPr>
        </p:nvSpPr>
        <p:spPr>
          <a:xfrm>
            <a:off x="1444752" y="1439122"/>
            <a:ext cx="11694485" cy="15589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rmAutofit/>
          </a:bodyPr>
          <a:lstStyle>
            <a:lvl1pP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stStyle>
          <a:p>
            <a:pPr lvl="0" algn="l">
              <a:defRPr sz="1800" spc="0" baseline="0">
                <a:solidFill>
                  <a:srgbClr val="000000"/>
                </a:solidFill>
              </a:defRPr>
            </a:pPr>
            <a:r>
              <a:rPr sz="7200" spc="0" baseline="0">
                <a:solidFill>
                  <a:srgbClr val="6D235D"/>
                </a:solidFill>
                <a:latin typeface="+mj-lt"/>
                <a:cs typeface="Arial" panose="020B0604020202020204" pitchFamily="34" charset="0"/>
              </a:rPr>
              <a:t>What </a:t>
            </a:r>
            <a:r>
              <a:rPr lang="en-CA" sz="7200" spc="0" baseline="0">
                <a:solidFill>
                  <a:srgbClr val="6D235D"/>
                </a:solidFill>
                <a:latin typeface="+mj-lt"/>
                <a:cs typeface="Arial" panose="020B0604020202020204" pitchFamily="34" charset="0"/>
              </a:rPr>
              <a:t>is </a:t>
            </a:r>
            <a:r>
              <a:rPr lang="en-CA" sz="7200" b="1" spc="0" baseline="0">
                <a:solidFill>
                  <a:srgbClr val="6D235D"/>
                </a:solidFill>
                <a:latin typeface="+mj-lt"/>
                <a:cs typeface="Arial" panose="020B0604020202020204" pitchFamily="34" charset="0"/>
              </a:rPr>
              <a:t>Binge Drinking</a:t>
            </a:r>
            <a:r>
              <a:rPr lang="en-CA" sz="7200" spc="0" baseline="0">
                <a:solidFill>
                  <a:srgbClr val="6D235D"/>
                </a:solidFill>
                <a:latin typeface="+mj-lt"/>
                <a:cs typeface="Arial" panose="020B0604020202020204" pitchFamily="34" charset="0"/>
              </a:rPr>
              <a:t>?</a:t>
            </a:r>
            <a:endParaRPr sz="7200" spc="0" baseline="0">
              <a:solidFill>
                <a:srgbClr val="6D235D"/>
              </a:solidFill>
              <a:latin typeface="+mj-lt"/>
              <a:cs typeface="Arial" panose="020B0604020202020204" pitchFamily="34" charset="0"/>
            </a:endParaRPr>
          </a:p>
        </p:txBody>
      </p:sp>
      <p:sp>
        <p:nvSpPr>
          <p:cNvPr id="1302" name="Shape 1302"/>
          <p:cNvSpPr/>
          <p:nvPr/>
        </p:nvSpPr>
        <p:spPr>
          <a:xfrm flipH="1" flipV="1">
            <a:off x="12356033" y="1926417"/>
            <a:ext cx="37322" cy="9863166"/>
          </a:xfrm>
          <a:prstGeom prst="line">
            <a:avLst/>
          </a:prstGeom>
          <a:ln w="25400">
            <a:solidFill>
              <a:srgbClr val="A6AAA9"/>
            </a:solidFill>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27" name="Shape 1304"/>
          <p:cNvSpPr/>
          <p:nvPr/>
        </p:nvSpPr>
        <p:spPr>
          <a:xfrm>
            <a:off x="1635699" y="10325757"/>
            <a:ext cx="9381422" cy="221454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000" b="1"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Alcohol Poisoning</a:t>
            </a:r>
            <a:endParaRPr kumimoji="0" lang="en-CA" sz="4000" b="1" i="1"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endParaRPr>
          </a:p>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affects the body’s </a:t>
            </a:r>
            <a:r>
              <a:rPr kumimoji="0" lang="en-CA" sz="3200" b="1" i="1" u="none" strike="noStrike" kern="0" cap="none" spc="0" normalizeH="0" baseline="0" noProof="0">
                <a:ln>
                  <a:noFill/>
                </a:ln>
                <a:solidFill>
                  <a:srgbClr val="F67C2E"/>
                </a:solidFill>
                <a:effectLst/>
                <a:uLnTx/>
                <a:uFillTx/>
                <a:latin typeface="Arial" panose="020B0604020202020204" pitchFamily="34" charset="0"/>
                <a:ea typeface="Roboto Regular"/>
                <a:cs typeface="Arial" panose="020B0604020202020204" pitchFamily="34" charset="0"/>
                <a:sym typeface="Roboto Regular"/>
              </a:rPr>
              <a:t>involuntary </a:t>
            </a:r>
            <a:r>
              <a:rPr kumimoji="0" lang="en-CA" sz="3200" b="0" i="1"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r</a:t>
            </a:r>
            <a:r>
              <a:rPr kumimoji="0" lang="en-CA" sz="3200" b="0"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eflexes – including breathing and the gag reflex, as well as the bloodstream. If the gag reflex isn’t working right, a person can choke to death on his or her own vomit.</a:t>
            </a:r>
            <a:endParaRPr kumimoji="0" sz="3200" b="1"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endParaRPr>
          </a:p>
        </p:txBody>
      </p:sp>
      <p:grpSp>
        <p:nvGrpSpPr>
          <p:cNvPr id="5" name="Group 4"/>
          <p:cNvGrpSpPr/>
          <p:nvPr/>
        </p:nvGrpSpPr>
        <p:grpSpPr>
          <a:xfrm>
            <a:off x="1635699" y="6263782"/>
            <a:ext cx="1373625" cy="1579920"/>
            <a:chOff x="1645281" y="7249575"/>
            <a:chExt cx="1373625" cy="1579920"/>
          </a:xfrm>
        </p:grpSpPr>
        <p:sp>
          <p:nvSpPr>
            <p:cNvPr id="1296" name="Shape 1296"/>
            <p:cNvSpPr/>
            <p:nvPr/>
          </p:nvSpPr>
          <p:spPr>
            <a:xfrm>
              <a:off x="1645281" y="7352724"/>
              <a:ext cx="1373625" cy="1373625"/>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3" name="TextBox 2"/>
            <p:cNvSpPr txBox="1"/>
            <p:nvPr/>
          </p:nvSpPr>
          <p:spPr>
            <a:xfrm>
              <a:off x="1941885" y="7249575"/>
              <a:ext cx="780416" cy="157992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1" hangingPunct="0">
                <a:lnSpc>
                  <a:spcPct val="100000"/>
                </a:lnSpc>
                <a:spcBef>
                  <a:spcPts val="0"/>
                </a:spcBef>
                <a:spcAft>
                  <a:spcPts val="0"/>
                </a:spcAft>
                <a:buClrTx/>
                <a:buSzTx/>
                <a:buFontTx/>
                <a:buNone/>
                <a:tabLst/>
                <a:defRPr/>
              </a:pPr>
              <a:r>
                <a:rPr kumimoji="0" lang="en-US" sz="9600" b="1" i="0" u="none" strike="noStrike" kern="0" cap="none" spc="0" normalizeH="0" baseline="0" noProof="0">
                  <a:ln>
                    <a:noFill/>
                  </a:ln>
                  <a:solidFill>
                    <a:srgbClr val="FFFFFF"/>
                  </a:solidFill>
                  <a:effectLst/>
                  <a:uLnTx/>
                  <a:uFillTx/>
                  <a:latin typeface="Bebas Neue" charset="0"/>
                  <a:ea typeface="Bebas Neue" charset="0"/>
                  <a:cs typeface="Bebas Neue" charset="0"/>
                  <a:sym typeface="Helvetica Light"/>
                </a:rPr>
                <a:t>!</a:t>
              </a:r>
            </a:p>
          </p:txBody>
        </p:sp>
      </p:grpSp>
      <p:sp>
        <p:nvSpPr>
          <p:cNvPr id="6" name="TextBox 5"/>
          <p:cNvSpPr txBox="1"/>
          <p:nvPr/>
        </p:nvSpPr>
        <p:spPr>
          <a:xfrm>
            <a:off x="11506687" y="5361279"/>
            <a:ext cx="102657" cy="87203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825500" rtl="0" eaLnBrk="1" fontAlgn="auto" latinLnBrk="1" hangingPunct="0">
              <a:lnSpc>
                <a:spcPct val="100000"/>
              </a:lnSpc>
              <a:spcBef>
                <a:spcPts val="0"/>
              </a:spcBef>
              <a:spcAft>
                <a:spcPts val="0"/>
              </a:spcAft>
              <a:buClrTx/>
              <a:buSzTx/>
              <a:buFontTx/>
              <a:buNone/>
              <a:tabLst/>
              <a:defRPr/>
            </a:pPr>
            <a:endParaRPr kumimoji="0" lang="en-US" sz="5000" b="0" i="0" u="none" strike="noStrike" kern="0" cap="none" spc="0" normalizeH="0" baseline="0" noProof="0">
              <a:ln>
                <a:noFill/>
              </a:ln>
              <a:solidFill>
                <a:srgbClr val="000000"/>
              </a:solidFill>
              <a:effectLst/>
              <a:uLnTx/>
              <a:uFillTx/>
              <a:latin typeface="Helvetica Light"/>
              <a:ea typeface="+mn-ea"/>
              <a:cs typeface="+mn-cs"/>
              <a:sym typeface="Helvetica Light"/>
            </a:endParaRPr>
          </a:p>
        </p:txBody>
      </p:sp>
      <p:pic>
        <p:nvPicPr>
          <p:cNvPr id="7" name="Picture 6">
            <a:extLst>
              <a:ext uri="{FF2B5EF4-FFF2-40B4-BE49-F238E27FC236}">
                <a16:creationId xmlns:a16="http://schemas.microsoft.com/office/drawing/2014/main" id="{BFABBB6A-2BC1-3C45-86F6-7DF8657CF7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14656" y="3011020"/>
            <a:ext cx="9002488" cy="5351324"/>
          </a:xfrm>
          <a:prstGeom prst="rect">
            <a:avLst/>
          </a:prstGeom>
        </p:spPr>
      </p:pic>
      <p:sp>
        <p:nvSpPr>
          <p:cNvPr id="11" name="Shape 1299">
            <a:extLst>
              <a:ext uri="{FF2B5EF4-FFF2-40B4-BE49-F238E27FC236}">
                <a16:creationId xmlns:a16="http://schemas.microsoft.com/office/drawing/2014/main" id="{20E7AD62-C4A1-4682-0903-C0FC40D8B6A4}"/>
              </a:ext>
            </a:extLst>
          </p:cNvPr>
          <p:cNvSpPr txBox="1">
            <a:spLocks/>
          </p:cNvSpPr>
          <p:nvPr/>
        </p:nvSpPr>
        <p:spPr>
          <a:xfrm>
            <a:off x="13346451" y="1484702"/>
            <a:ext cx="11550316" cy="15589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Autofit/>
          </a:bodyPr>
          <a:lstStyle>
            <a:lvl1pPr algn="ct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a:lstStyle>
          <a:p>
            <a:pPr marL="0" marR="0" lvl="0" indent="0" algn="l" defTabSz="874902" eaLnBrk="1" fontAlgn="auto" latinLnBrk="0" hangingPunct="1">
              <a:lnSpc>
                <a:spcPct val="100000"/>
              </a:lnSpc>
              <a:spcBef>
                <a:spcPts val="400"/>
              </a:spcBef>
              <a:spcAft>
                <a:spcPts val="0"/>
              </a:spcAft>
              <a:buClrTx/>
              <a:buSzTx/>
              <a:buFontTx/>
              <a:buNone/>
              <a:tabLst/>
              <a:defRPr sz="1800" spc="0" baseline="0">
                <a:solidFill>
                  <a:srgbClr val="000000"/>
                </a:solidFill>
              </a:defRPr>
            </a:pPr>
            <a:r>
              <a:rPr kumimoji="0" lang="en-CA" sz="6600" b="0" i="0" u="none" strike="noStrike" kern="0" cap="none" spc="0" normalizeH="0" baseline="0" noProof="0">
                <a:ln>
                  <a:noFill/>
                </a:ln>
                <a:solidFill>
                  <a:srgbClr val="000000"/>
                </a:solidFill>
                <a:effectLst/>
                <a:uLnTx/>
                <a:uFillTx/>
                <a:latin typeface="Helvetica Light"/>
                <a:cs typeface="Arial" panose="020B0604020202020204" pitchFamily="34" charset="0"/>
                <a:sym typeface="Roboto Regular"/>
              </a:rPr>
              <a:t>What is a</a:t>
            </a:r>
            <a:r>
              <a:rPr kumimoji="0" lang="en-CA" sz="6600" b="0" i="0" u="none" strike="noStrike" kern="0" cap="none" spc="0" normalizeH="0" baseline="0" noProof="0">
                <a:ln>
                  <a:noFill/>
                </a:ln>
                <a:solidFill>
                  <a:srgbClr val="DA001F"/>
                </a:solidFill>
                <a:effectLst/>
                <a:uLnTx/>
                <a:uFillTx/>
                <a:latin typeface="Helvetica Light"/>
                <a:cs typeface="Arial" panose="020B0604020202020204" pitchFamily="34" charset="0"/>
                <a:sym typeface="Roboto Regular"/>
              </a:rPr>
              <a:t> </a:t>
            </a:r>
            <a:r>
              <a:rPr kumimoji="0" lang="en-CA" sz="6600" b="1" i="0" u="none" strike="noStrike" kern="0" cap="none" spc="0" normalizeH="0" baseline="0" noProof="0">
                <a:ln>
                  <a:noFill/>
                </a:ln>
                <a:solidFill>
                  <a:srgbClr val="DA001F"/>
                </a:solidFill>
                <a:effectLst/>
                <a:uLnTx/>
                <a:uFillTx/>
                <a:latin typeface="Helvetica Light"/>
                <a:cs typeface="Arial" panose="020B0604020202020204" pitchFamily="34" charset="0"/>
                <a:sym typeface="Roboto Regular"/>
              </a:rPr>
              <a:t>STANDARD </a:t>
            </a:r>
            <a:r>
              <a:rPr kumimoji="0" lang="en-CA" sz="6600" b="0" i="0" u="none" strike="noStrike" kern="0" cap="none" spc="0" normalizeH="0" baseline="0" noProof="0">
                <a:ln>
                  <a:noFill/>
                </a:ln>
                <a:solidFill>
                  <a:srgbClr val="000000"/>
                </a:solidFill>
                <a:effectLst/>
                <a:uLnTx/>
                <a:uFillTx/>
                <a:latin typeface="Helvetica Light"/>
                <a:cs typeface="Arial" panose="020B0604020202020204" pitchFamily="34" charset="0"/>
                <a:sym typeface="Roboto Regular"/>
              </a:rPr>
              <a:t>drink?  </a:t>
            </a:r>
          </a:p>
        </p:txBody>
      </p:sp>
      <p:pic>
        <p:nvPicPr>
          <p:cNvPr id="1032" name="Picture 8" descr="Free Equal Sign Cliparts, Download Free Equal Sign Cliparts png images,  Free ClipArts on Clipart Library">
            <a:extLst>
              <a:ext uri="{FF2B5EF4-FFF2-40B4-BE49-F238E27FC236}">
                <a16:creationId xmlns:a16="http://schemas.microsoft.com/office/drawing/2014/main" id="{F587A582-F711-54D8-90ED-735D181957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27766" y="10535515"/>
            <a:ext cx="1176267" cy="1528550"/>
          </a:xfrm>
          <a:prstGeom prst="rect">
            <a:avLst/>
          </a:prstGeom>
          <a:noFill/>
          <a:extLst>
            <a:ext uri="{909E8E84-426E-40DD-AFC4-6F175D3DCCD1}">
              <a14:hiddenFill xmlns:a14="http://schemas.microsoft.com/office/drawing/2010/main">
                <a:solidFill>
                  <a:srgbClr val="FFFFFF"/>
                </a:solidFill>
              </a14:hiddenFill>
            </a:ext>
          </a:extLst>
        </p:spPr>
      </p:pic>
      <p:sp>
        <p:nvSpPr>
          <p:cNvPr id="12" name="Shape 1304">
            <a:extLst>
              <a:ext uri="{FF2B5EF4-FFF2-40B4-BE49-F238E27FC236}">
                <a16:creationId xmlns:a16="http://schemas.microsoft.com/office/drawing/2014/main" id="{D49259E5-5272-BFEE-F55E-13BC80A80386}"/>
              </a:ext>
            </a:extLst>
          </p:cNvPr>
          <p:cNvSpPr/>
          <p:nvPr/>
        </p:nvSpPr>
        <p:spPr>
          <a:xfrm>
            <a:off x="19252695" y="10579560"/>
            <a:ext cx="4750429" cy="198872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600" b="0"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Bold"/>
                <a:cs typeface="Arial" panose="020B0604020202020204" pitchFamily="34" charset="0"/>
                <a:sym typeface="Roboto Bold"/>
              </a:rPr>
              <a:t>Biology</a:t>
            </a:r>
          </a:p>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600" b="0"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Bold"/>
                <a:cs typeface="Arial" panose="020B0604020202020204" pitchFamily="34" charset="0"/>
                <a:sym typeface="Roboto Bold"/>
              </a:rPr>
              <a:t>Weight</a:t>
            </a:r>
          </a:p>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600" b="0"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Bold"/>
                <a:cs typeface="Arial" panose="020B0604020202020204" pitchFamily="34" charset="0"/>
                <a:sym typeface="Roboto Bold"/>
              </a:rPr>
              <a:t>Body Fat percentage</a:t>
            </a:r>
            <a:endParaRPr kumimoji="0" sz="3600" b="1"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8" name="Shape 1304">
            <a:extLst>
              <a:ext uri="{FF2B5EF4-FFF2-40B4-BE49-F238E27FC236}">
                <a16:creationId xmlns:a16="http://schemas.microsoft.com/office/drawing/2014/main" id="{D7CFD842-5C37-4B41-FB38-6C3016518E9B}"/>
              </a:ext>
            </a:extLst>
          </p:cNvPr>
          <p:cNvSpPr/>
          <p:nvPr/>
        </p:nvSpPr>
        <p:spPr>
          <a:xfrm>
            <a:off x="1444752" y="3191820"/>
            <a:ext cx="9760153" cy="251863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4000" b="1" i="0" u="none" strike="noStrike" kern="0" cap="none" spc="0" normalizeH="0" baseline="0" noProof="0">
                <a:ln>
                  <a:noFill/>
                </a:ln>
                <a:solidFill>
                  <a:srgbClr val="F67C2E"/>
                </a:solidFill>
                <a:effectLst/>
                <a:uLnTx/>
                <a:uFillTx/>
                <a:latin typeface="Arial" panose="020B0604020202020204" pitchFamily="34" charset="0"/>
                <a:ea typeface="Roboto Regular"/>
                <a:cs typeface="Arial" panose="020B0604020202020204" pitchFamily="34" charset="0"/>
                <a:sym typeface="Roboto Regular"/>
              </a:rPr>
              <a:t>The consumption of an excessive amount of alcohol in a short period of time.</a:t>
            </a:r>
          </a:p>
          <a:p>
            <a:pPr marL="0" marR="0" lvl="0" indent="0" algn="l" defTabSz="825500" eaLnBrk="1" fontAlgn="auto" latinLnBrk="0" hangingPunct="1">
              <a:lnSpc>
                <a:spcPct val="100000"/>
              </a:lnSpc>
              <a:spcBef>
                <a:spcPts val="600"/>
              </a:spcBef>
              <a:spcAft>
                <a:spcPts val="0"/>
              </a:spcAft>
              <a:buClrTx/>
              <a:buSzTx/>
              <a:buFontTx/>
              <a:buNone/>
              <a:tabLst/>
              <a:defRPr sz="1800"/>
            </a:pPr>
            <a:endParaRPr kumimoji="0" lang="en-CA" sz="3200" b="1" i="0" u="none" strike="noStrike" kern="0" cap="none" spc="0" normalizeH="0" baseline="0" noProof="0">
              <a:ln>
                <a:noFill/>
              </a:ln>
              <a:solidFill>
                <a:srgbClr val="F67C2E"/>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9" name="Shape 1304">
            <a:extLst>
              <a:ext uri="{FF2B5EF4-FFF2-40B4-BE49-F238E27FC236}">
                <a16:creationId xmlns:a16="http://schemas.microsoft.com/office/drawing/2014/main" id="{F5E2B238-CCE3-2AEB-9123-FB9FBB7BA0E6}"/>
              </a:ext>
            </a:extLst>
          </p:cNvPr>
          <p:cNvSpPr/>
          <p:nvPr/>
        </p:nvSpPr>
        <p:spPr>
          <a:xfrm>
            <a:off x="3919975" y="6059382"/>
            <a:ext cx="7879656" cy="198872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1"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Bold"/>
                <a:cs typeface="Arial" panose="020B0604020202020204" pitchFamily="34" charset="0"/>
                <a:sym typeface="Roboto Bold"/>
              </a:rPr>
              <a:t>Binge drinking can </a:t>
            </a:r>
            <a:endParaRPr kumimoji="0" sz="4800" b="1"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Bold"/>
              <a:cs typeface="Arial" panose="020B0604020202020204" pitchFamily="34" charset="0"/>
              <a:sym typeface="Roboto Bold"/>
            </a:endParaRPr>
          </a:p>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US" sz="2400" b="0"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l</a:t>
            </a:r>
            <a:r>
              <a:rPr kumimoji="0" lang="en-CA" sz="2800" b="0" i="0" u="none" strike="noStrike" kern="0" cap="none" spc="0" normalizeH="0" baseline="0" noProof="0" err="1">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ead</a:t>
            </a:r>
            <a:r>
              <a:rPr kumimoji="0" lang="en-CA" sz="2800" b="0"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 to difficulty concentrating, problems with memory, mood changes, and </a:t>
            </a:r>
            <a:r>
              <a:rPr kumimoji="0" lang="en-CA" sz="2800" b="1"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alcohol poisoning.</a:t>
            </a:r>
            <a:endParaRPr kumimoji="0" sz="2800" b="1"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endParaRPr>
          </a:p>
        </p:txBody>
      </p:sp>
      <p:cxnSp>
        <p:nvCxnSpPr>
          <p:cNvPr id="13" name="Elbow Connector 9">
            <a:extLst>
              <a:ext uri="{FF2B5EF4-FFF2-40B4-BE49-F238E27FC236}">
                <a16:creationId xmlns:a16="http://schemas.microsoft.com/office/drawing/2014/main" id="{0F5040F8-449D-89ED-5806-81263A6EB789}"/>
              </a:ext>
            </a:extLst>
          </p:cNvPr>
          <p:cNvCxnSpPr>
            <a:cxnSpLocks/>
          </p:cNvCxnSpPr>
          <p:nvPr/>
        </p:nvCxnSpPr>
        <p:spPr>
          <a:xfrm rot="5400000">
            <a:off x="5415759" y="8017348"/>
            <a:ext cx="1818137" cy="1457713"/>
          </a:xfrm>
          <a:prstGeom prst="bentConnector3">
            <a:avLst/>
          </a:prstGeom>
          <a:noFill/>
          <a:ln w="38100" cap="flat">
            <a:solidFill>
              <a:srgbClr val="F67C2E"/>
            </a:solidFill>
            <a:prstDash val="solid"/>
            <a:miter lim="400000"/>
            <a:tailEnd type="triangle"/>
          </a:ln>
          <a:effectLst/>
        </p:spPr>
        <p:style>
          <a:lnRef idx="0">
            <a:scrgbClr r="0" g="0" b="0"/>
          </a:lnRef>
          <a:fillRef idx="0">
            <a:scrgbClr r="0" g="0" b="0"/>
          </a:fillRef>
          <a:effectRef idx="0">
            <a:scrgbClr r="0" g="0" b="0"/>
          </a:effectRef>
          <a:fontRef idx="none"/>
        </p:style>
      </p:cxnSp>
      <p:sp>
        <p:nvSpPr>
          <p:cNvPr id="17" name="Shape 3926">
            <a:extLst>
              <a:ext uri="{FF2B5EF4-FFF2-40B4-BE49-F238E27FC236}">
                <a16:creationId xmlns:a16="http://schemas.microsoft.com/office/drawing/2014/main" id="{9E01CC50-6C4E-86D2-FEA8-898EB8355D0D}"/>
              </a:ext>
            </a:extLst>
          </p:cNvPr>
          <p:cNvSpPr>
            <a:spLocks/>
          </p:cNvSpPr>
          <p:nvPr/>
        </p:nvSpPr>
        <p:spPr bwMode="auto">
          <a:xfrm rot="6289202">
            <a:off x="-3245951" y="-2954864"/>
            <a:ext cx="6599882" cy="5344386"/>
          </a:xfrm>
          <a:custGeom>
            <a:avLst/>
            <a:gdLst>
              <a:gd name="T0" fmla="*/ 3300092 w 21600"/>
              <a:gd name="T1" fmla="*/ 2672219 h 21600"/>
              <a:gd name="T2" fmla="*/ 3300092 w 21600"/>
              <a:gd name="T3" fmla="*/ 2672219 h 21600"/>
              <a:gd name="T4" fmla="*/ 3300092 w 21600"/>
              <a:gd name="T5" fmla="*/ 2672219 h 21600"/>
              <a:gd name="T6" fmla="*/ 3300092 w 21600"/>
              <a:gd name="T7" fmla="*/ 2672219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0"/>
                </a:moveTo>
                <a:lnTo>
                  <a:pt x="9296" y="0"/>
                </a:lnTo>
                <a:lnTo>
                  <a:pt x="21600" y="21600"/>
                </a:lnTo>
                <a:lnTo>
                  <a:pt x="12668" y="21600"/>
                </a:lnTo>
                <a:lnTo>
                  <a:pt x="0" y="0"/>
                </a:lnTo>
                <a:close/>
              </a:path>
            </a:pathLst>
          </a:custGeom>
          <a:solidFill>
            <a:srgbClr val="F96D05">
              <a:alpha val="96077"/>
            </a:srgbClr>
          </a:solidFill>
          <a:ln w="12700" cap="flat">
            <a:noFill/>
            <a:miter lim="400000"/>
            <a:headEnd/>
            <a:tailEnd/>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a:pPr>
            <a:endParaRPr kumimoji="0" lang="en-CA" sz="50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18" name="Shape 3925">
            <a:extLst>
              <a:ext uri="{FF2B5EF4-FFF2-40B4-BE49-F238E27FC236}">
                <a16:creationId xmlns:a16="http://schemas.microsoft.com/office/drawing/2014/main" id="{5809C96F-26CF-B79F-0988-B032D514E653}"/>
              </a:ext>
            </a:extLst>
          </p:cNvPr>
          <p:cNvSpPr>
            <a:spLocks/>
          </p:cNvSpPr>
          <p:nvPr/>
        </p:nvSpPr>
        <p:spPr bwMode="auto">
          <a:xfrm rot="13412544">
            <a:off x="18729370" y="9942205"/>
            <a:ext cx="9137342" cy="8401693"/>
          </a:xfrm>
          <a:custGeom>
            <a:avLst/>
            <a:gdLst>
              <a:gd name="T0" fmla="*/ 4568880 w 21600"/>
              <a:gd name="T1" fmla="*/ 4200888 h 21600"/>
              <a:gd name="T2" fmla="*/ 4568880 w 21600"/>
              <a:gd name="T3" fmla="*/ 4200888 h 21600"/>
              <a:gd name="T4" fmla="*/ 4568880 w 21600"/>
              <a:gd name="T5" fmla="*/ 4200888 h 21600"/>
              <a:gd name="T6" fmla="*/ 4568880 w 21600"/>
              <a:gd name="T7" fmla="*/ 4200888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headEnd/>
            <a:tailEnd/>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a:pPr>
            <a:endParaRPr kumimoji="0" lang="en-CA" sz="5000" b="0" i="0" u="none" strike="noStrike" kern="0" cap="none" spc="0" normalizeH="0" baseline="0" noProof="0">
              <a:ln>
                <a:noFill/>
              </a:ln>
              <a:solidFill>
                <a:sysClr val="windowText" lastClr="000000"/>
              </a:solidFill>
              <a:effectLst/>
              <a:uLnTx/>
              <a:uFillTx/>
              <a:latin typeface="Helvetica Light"/>
              <a:sym typeface="Helvetica Light"/>
            </a:endParaRPr>
          </a:p>
        </p:txBody>
      </p:sp>
      <p:pic>
        <p:nvPicPr>
          <p:cNvPr id="4" name="Picture 3" descr="A close-up of a liver&#10;&#10;Description automatically generated">
            <a:extLst>
              <a:ext uri="{FF2B5EF4-FFF2-40B4-BE49-F238E27FC236}">
                <a16:creationId xmlns:a16="http://schemas.microsoft.com/office/drawing/2014/main" id="{85D73C24-8D50-05CC-9192-519DBD92D0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44368" y="10535515"/>
            <a:ext cx="3123329" cy="2076811"/>
          </a:xfrm>
          <a:prstGeom prst="rect">
            <a:avLst/>
          </a:prstGeom>
        </p:spPr>
      </p:pic>
      <p:sp>
        <p:nvSpPr>
          <p:cNvPr id="15" name="TextBox 14">
            <a:extLst>
              <a:ext uri="{FF2B5EF4-FFF2-40B4-BE49-F238E27FC236}">
                <a16:creationId xmlns:a16="http://schemas.microsoft.com/office/drawing/2014/main" id="{04E0B853-B506-4AC9-4412-19F363ED24E2}"/>
              </a:ext>
            </a:extLst>
          </p:cNvPr>
          <p:cNvSpPr txBox="1"/>
          <p:nvPr/>
        </p:nvSpPr>
        <p:spPr>
          <a:xfrm>
            <a:off x="13262273" y="8974091"/>
            <a:ext cx="10907254" cy="87203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1" hangingPunct="0">
              <a:lnSpc>
                <a:spcPct val="100000"/>
              </a:lnSpc>
              <a:spcBef>
                <a:spcPts val="0"/>
              </a:spcBef>
              <a:spcAft>
                <a:spcPts val="0"/>
              </a:spcAft>
              <a:buClrTx/>
              <a:buSzTx/>
              <a:buFontTx/>
              <a:buNone/>
              <a:tabLst/>
              <a:defRPr/>
            </a:pPr>
            <a:r>
              <a:rPr kumimoji="0" lang="en-CA" sz="5000" b="1" i="0" u="none" strike="noStrike" kern="0" cap="none" spc="0" normalizeH="0" baseline="0" noProof="0">
                <a:ln>
                  <a:noFill/>
                </a:ln>
                <a:solidFill>
                  <a:srgbClr val="000000"/>
                </a:solidFill>
                <a:effectLst/>
                <a:uLnTx/>
                <a:uFillTx/>
                <a:latin typeface="Helvetica Light"/>
                <a:ea typeface="+mn-ea"/>
                <a:cs typeface="+mn-cs"/>
                <a:sym typeface="Helvetica Light"/>
              </a:rPr>
              <a:t>How long until it leaves my body?</a:t>
            </a:r>
          </a:p>
        </p:txBody>
      </p:sp>
    </p:spTree>
    <p:extLst>
      <p:ext uri="{BB962C8B-B14F-4D97-AF65-F5344CB8AC3E}">
        <p14:creationId xmlns:p14="http://schemas.microsoft.com/office/powerpoint/2010/main" val="25096060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roots Multi Colour 1">
      <a:dk1>
        <a:srgbClr val="0E0F12"/>
      </a:dk1>
      <a:lt1>
        <a:srgbClr val="FFFFFF"/>
      </a:lt1>
      <a:dk2>
        <a:srgbClr val="2D3136"/>
      </a:dk2>
      <a:lt2>
        <a:srgbClr val="DCDEE0"/>
      </a:lt2>
      <a:accent1>
        <a:srgbClr val="3091D4"/>
      </a:accent1>
      <a:accent2>
        <a:srgbClr val="14A082"/>
      </a:accent2>
      <a:accent3>
        <a:srgbClr val="68B433"/>
      </a:accent3>
      <a:accent4>
        <a:srgbClr val="F59F15"/>
      </a:accent4>
      <a:accent5>
        <a:srgbClr val="DA001F"/>
      </a:accent5>
      <a:accent6>
        <a:srgbClr val="511869"/>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White">
  <a:themeElements>
    <a:clrScheme name="roots Multi Colour 1">
      <a:dk1>
        <a:srgbClr val="0E0F12"/>
      </a:dk1>
      <a:lt1>
        <a:srgbClr val="FFFFFF"/>
      </a:lt1>
      <a:dk2>
        <a:srgbClr val="2D3136"/>
      </a:dk2>
      <a:lt2>
        <a:srgbClr val="DCDEE0"/>
      </a:lt2>
      <a:accent1>
        <a:srgbClr val="3091D4"/>
      </a:accent1>
      <a:accent2>
        <a:srgbClr val="14A082"/>
      </a:accent2>
      <a:accent3>
        <a:srgbClr val="68B433"/>
      </a:accent3>
      <a:accent4>
        <a:srgbClr val="F59F15"/>
      </a:accent4>
      <a:accent5>
        <a:srgbClr val="DA001F"/>
      </a:accent5>
      <a:accent6>
        <a:srgbClr val="511869"/>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1_White">
  <a:themeElements>
    <a:clrScheme name="Custom 2">
      <a:dk1>
        <a:srgbClr val="12171D"/>
      </a:dk1>
      <a:lt1>
        <a:srgbClr val="FFFFFF"/>
      </a:lt1>
      <a:dk2>
        <a:srgbClr val="12171D"/>
      </a:dk2>
      <a:lt2>
        <a:srgbClr val="EEECE1"/>
      </a:lt2>
      <a:accent1>
        <a:srgbClr val="38134F"/>
      </a:accent1>
      <a:accent2>
        <a:srgbClr val="50196A"/>
      </a:accent2>
      <a:accent3>
        <a:srgbClr val="6D235D"/>
      </a:accent3>
      <a:accent4>
        <a:srgbClr val="993584"/>
      </a:accent4>
      <a:accent5>
        <a:srgbClr val="9E76B3"/>
      </a:accent5>
      <a:accent6>
        <a:srgbClr val="AE5C91"/>
      </a:accent6>
      <a:hlink>
        <a:srgbClr val="0000FF"/>
      </a:hlink>
      <a:folHlink>
        <a:srgbClr val="800080"/>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2990</Words>
  <Application>Microsoft Macintosh PowerPoint</Application>
  <PresentationFormat>Custom</PresentationFormat>
  <Paragraphs>351</Paragraphs>
  <Slides>26</Slides>
  <Notes>25</Notes>
  <HiddenSlides>0</HiddenSlides>
  <MMClips>3</MMClips>
  <ScaleCrop>false</ScaleCrop>
  <HeadingPairs>
    <vt:vector size="6" baseType="variant">
      <vt:variant>
        <vt:lpstr>Fonts Used</vt:lpstr>
      </vt:variant>
      <vt:variant>
        <vt:i4>18</vt:i4>
      </vt:variant>
      <vt:variant>
        <vt:lpstr>Theme</vt:lpstr>
      </vt:variant>
      <vt:variant>
        <vt:i4>3</vt:i4>
      </vt:variant>
      <vt:variant>
        <vt:lpstr>Slide Titles</vt:lpstr>
      </vt:variant>
      <vt:variant>
        <vt:i4>26</vt:i4>
      </vt:variant>
    </vt:vector>
  </HeadingPairs>
  <TitlesOfParts>
    <vt:vector size="47" baseType="lpstr">
      <vt:lpstr>acumin-pro-semi-condensed</vt:lpstr>
      <vt:lpstr>Arial</vt:lpstr>
      <vt:lpstr>Bebas Neue</vt:lpstr>
      <vt:lpstr>Calibri</vt:lpstr>
      <vt:lpstr>Courier New</vt:lpstr>
      <vt:lpstr>Gill Sans</vt:lpstr>
      <vt:lpstr>Helvetica Light</vt:lpstr>
      <vt:lpstr>Helvetica Neue</vt:lpstr>
      <vt:lpstr>Lato Regular</vt:lpstr>
      <vt:lpstr>Montserrat</vt:lpstr>
      <vt:lpstr>Montserrat Light</vt:lpstr>
      <vt:lpstr>Oswald</vt:lpstr>
      <vt:lpstr>Poppins</vt:lpstr>
      <vt:lpstr>Roboto</vt:lpstr>
      <vt:lpstr>Roboto Bold</vt:lpstr>
      <vt:lpstr>Roboto Regular</vt:lpstr>
      <vt:lpstr>Source Code Pro</vt:lpstr>
      <vt:lpstr>Source Sans Pro</vt:lpstr>
      <vt:lpstr>White</vt:lpstr>
      <vt:lpstr>2_White</vt:lpstr>
      <vt:lpstr>1_White</vt:lpstr>
      <vt:lpstr>PowerPoint Presentation</vt:lpstr>
      <vt:lpstr>PowerPoint Presentation</vt:lpstr>
      <vt:lpstr>PowerPoint Presentation</vt:lpstr>
      <vt:lpstr>PowerPoint Presentation</vt:lpstr>
      <vt:lpstr>How Does Alcohol Affect the Brain?</vt:lpstr>
      <vt:lpstr>What is Alcohol Really?</vt:lpstr>
      <vt:lpstr>PowerPoint Presentation</vt:lpstr>
      <vt:lpstr>How Does Alcohol Show Up In All Of Our Lives?</vt:lpstr>
      <vt:lpstr>What is Binge Drinking?</vt:lpstr>
      <vt:lpstr>PowerPoint Presentation</vt:lpstr>
      <vt:lpstr>PowerPoint Presentation</vt:lpstr>
      <vt:lpstr>PowerPoint Presentation</vt:lpstr>
      <vt:lpstr>PowerPoint Presentation</vt:lpstr>
      <vt:lpstr>Drinking and Pregnancy</vt:lpstr>
      <vt:lpstr>What is FASD?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Myrna Stark</dc:creator>
  <cp:keywords/>
  <dc:description/>
  <cp:lastModifiedBy>Lisa Rogozinsky</cp:lastModifiedBy>
  <cp:revision>2</cp:revision>
  <cp:lastPrinted>2023-12-05T03:56:59Z</cp:lastPrinted>
  <dcterms:modified xsi:type="dcterms:W3CDTF">2026-08-13T15:51:37Z</dcterms:modified>
  <cp:category/>
</cp:coreProperties>
</file>